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3CBEBD-5B2D-4DBC-A6EA-E7710CDD765E}" v="29" dt="2024-06-25T14:23:17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Vono" userId="d319aabadbba0509" providerId="LiveId" clId="{913CBEBD-5B2D-4DBC-A6EA-E7710CDD765E}"/>
    <pc:docChg chg="custSel addSld modSld">
      <pc:chgData name="Giuseppe Vono" userId="d319aabadbba0509" providerId="LiveId" clId="{913CBEBD-5B2D-4DBC-A6EA-E7710CDD765E}" dt="2024-06-25T14:23:40.418" v="51" actId="20577"/>
      <pc:docMkLst>
        <pc:docMk/>
      </pc:docMkLst>
      <pc:sldChg chg="addSp delSp modSp mod">
        <pc:chgData name="Giuseppe Vono" userId="d319aabadbba0509" providerId="LiveId" clId="{913CBEBD-5B2D-4DBC-A6EA-E7710CDD765E}" dt="2024-06-25T14:23:40.418" v="51" actId="20577"/>
        <pc:sldMkLst>
          <pc:docMk/>
          <pc:sldMk cId="1997932465" sldId="256"/>
        </pc:sldMkLst>
        <pc:spChg chg="mod">
          <ac:chgData name="Giuseppe Vono" userId="d319aabadbba0509" providerId="LiveId" clId="{913CBEBD-5B2D-4DBC-A6EA-E7710CDD765E}" dt="2024-06-25T14:23:40.418" v="51" actId="20577"/>
          <ac:spMkLst>
            <pc:docMk/>
            <pc:sldMk cId="1997932465" sldId="256"/>
            <ac:spMk id="2" creationId="{39BCBD65-3E0B-0B9D-8B5B-44CD76E173CF}"/>
          </ac:spMkLst>
        </pc:spChg>
        <pc:graphicFrameChg chg="add del mod">
          <ac:chgData name="Giuseppe Vono" userId="d319aabadbba0509" providerId="LiveId" clId="{913CBEBD-5B2D-4DBC-A6EA-E7710CDD765E}" dt="2024-06-23T13:54:46.311" v="1" actId="21"/>
          <ac:graphicFrameMkLst>
            <pc:docMk/>
            <pc:sldMk cId="1997932465" sldId="256"/>
            <ac:graphicFrameMk id="4" creationId="{E14870DE-2A9D-0377-26AC-4EF711AFC7D2}"/>
          </ac:graphicFrameMkLst>
        </pc:graphicFrameChg>
      </pc:sldChg>
      <pc:sldChg chg="delSp modSp mod">
        <pc:chgData name="Giuseppe Vono" userId="d319aabadbba0509" providerId="LiveId" clId="{913CBEBD-5B2D-4DBC-A6EA-E7710CDD765E}" dt="2024-06-23T13:57:07.720" v="21" actId="255"/>
        <pc:sldMkLst>
          <pc:docMk/>
          <pc:sldMk cId="2953860428" sldId="257"/>
        </pc:sldMkLst>
        <pc:graphicFrameChg chg="mod">
          <ac:chgData name="Giuseppe Vono" userId="d319aabadbba0509" providerId="LiveId" clId="{913CBEBD-5B2D-4DBC-A6EA-E7710CDD765E}" dt="2024-06-23T13:57:07.720" v="21" actId="255"/>
          <ac:graphicFrameMkLst>
            <pc:docMk/>
            <pc:sldMk cId="2953860428" sldId="257"/>
            <ac:graphicFrameMk id="2" creationId="{7D3109A2-CF24-D820-A8BF-5C3418014646}"/>
          </ac:graphicFrameMkLst>
        </pc:graphicFrameChg>
        <pc:graphicFrameChg chg="del">
          <ac:chgData name="Giuseppe Vono" userId="d319aabadbba0509" providerId="LiveId" clId="{913CBEBD-5B2D-4DBC-A6EA-E7710CDD765E}" dt="2024-06-23T13:55:23.335" v="3" actId="21"/>
          <ac:graphicFrameMkLst>
            <pc:docMk/>
            <pc:sldMk cId="2953860428" sldId="257"/>
            <ac:graphicFrameMk id="3" creationId="{B332ABB9-FB16-F1E1-0966-A62F41515D48}"/>
          </ac:graphicFrameMkLst>
        </pc:graphicFrameChg>
      </pc:sldChg>
      <pc:sldChg chg="addSp modSp new mod setBg">
        <pc:chgData name="Giuseppe Vono" userId="d319aabadbba0509" providerId="LiveId" clId="{913CBEBD-5B2D-4DBC-A6EA-E7710CDD765E}" dt="2024-06-25T14:23:11.367" v="36" actId="20577"/>
        <pc:sldMkLst>
          <pc:docMk/>
          <pc:sldMk cId="858120399" sldId="258"/>
        </pc:sldMkLst>
        <pc:graphicFrameChg chg="add mod">
          <ac:chgData name="Giuseppe Vono" userId="d319aabadbba0509" providerId="LiveId" clId="{913CBEBD-5B2D-4DBC-A6EA-E7710CDD765E}" dt="2024-06-25T14:23:11.367" v="36" actId="20577"/>
          <ac:graphicFrameMkLst>
            <pc:docMk/>
            <pc:sldMk cId="858120399" sldId="258"/>
            <ac:graphicFrameMk id="3" creationId="{B332ABB9-FB16-F1E1-0966-A62F41515D48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matern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matern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GB" sz="2800"/>
              <a:t>Medie complessive scuole dell'infanzia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186711290973577E-2"/>
          <c:y val="0.11684081890563304"/>
          <c:w val="0.96881328870902639"/>
          <c:h val="0.824444671219624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'tutti i dati'!$A$35:$A$39</c:f>
              <c:strCache>
                <c:ptCount val="5"/>
                <c:pt idx="0">
                  <c:v>Girasoli</c:v>
                </c:pt>
                <c:pt idx="1">
                  <c:v>Mimose</c:v>
                </c:pt>
                <c:pt idx="2">
                  <c:v>Tulipani</c:v>
                </c:pt>
                <c:pt idx="3">
                  <c:v>Cuccioli</c:v>
                </c:pt>
                <c:pt idx="4">
                  <c:v>Mary Poppins</c:v>
                </c:pt>
              </c:strCache>
            </c:strRef>
          </c:cat>
          <c:val>
            <c:numRef>
              <c:f>'tutti i dati'!$B$35:$B$39</c:f>
              <c:numCache>
                <c:formatCode>0</c:formatCode>
                <c:ptCount val="5"/>
                <c:pt idx="0">
                  <c:v>73.333333333333329</c:v>
                </c:pt>
                <c:pt idx="1">
                  <c:v>76.904761904761898</c:v>
                </c:pt>
                <c:pt idx="2">
                  <c:v>81</c:v>
                </c:pt>
                <c:pt idx="3">
                  <c:v>93.333333333333329</c:v>
                </c:pt>
                <c:pt idx="4">
                  <c:v>91.111111111111114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5F-44E5-A879-46C173A5469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536250720"/>
        <c:axId val="1536227680"/>
      </c:barChart>
      <c:catAx>
        <c:axId val="153625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227680"/>
        <c:crosses val="autoZero"/>
        <c:auto val="1"/>
        <c:lblAlgn val="ctr"/>
        <c:lblOffset val="100"/>
        <c:noMultiLvlLbl val="0"/>
      </c:catAx>
      <c:valAx>
        <c:axId val="153622768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53625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 dirty="0" err="1"/>
              <a:t>Istogramma</a:t>
            </a:r>
            <a:r>
              <a:rPr lang="en-GB" sz="2800" baseline="0" dirty="0"/>
              <a:t> </a:t>
            </a:r>
            <a:r>
              <a:rPr lang="en-GB" sz="2800" baseline="0" dirty="0" err="1"/>
              <a:t>infanzia</a:t>
            </a:r>
            <a:r>
              <a:rPr lang="en-GB" sz="2800" baseline="0" dirty="0"/>
              <a:t> per </a:t>
            </a:r>
            <a:r>
              <a:rPr lang="en-GB" sz="2800" baseline="0" dirty="0" err="1"/>
              <a:t>materie</a:t>
            </a:r>
            <a:endParaRPr lang="en-GB" sz="2800" dirty="0"/>
          </a:p>
        </c:rich>
      </c:tx>
      <c:layout>
        <c:manualLayout>
          <c:xMode val="edge"/>
          <c:yMode val="edge"/>
          <c:x val="0.39073702075714167"/>
          <c:y val="2.38518043311990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'tutti i dati'!$B$41</c:f>
              <c:strCache>
                <c:ptCount val="1"/>
                <c:pt idx="0">
                  <c:v>Ascolto e produzione Dettato ideografico
(disegno)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'tutti i dati'!$A$42:$A$46</c:f>
              <c:strCache>
                <c:ptCount val="5"/>
                <c:pt idx="0">
                  <c:v>Girasoli</c:v>
                </c:pt>
                <c:pt idx="1">
                  <c:v>Mimose</c:v>
                </c:pt>
                <c:pt idx="2">
                  <c:v>Tulipani</c:v>
                </c:pt>
                <c:pt idx="3">
                  <c:v>Cuccioli</c:v>
                </c:pt>
                <c:pt idx="4">
                  <c:v>Mary Poppins</c:v>
                </c:pt>
              </c:strCache>
            </c:strRef>
          </c:cat>
          <c:val>
            <c:numRef>
              <c:f>'tutti i dati'!$B$42:$B$46</c:f>
              <c:numCache>
                <c:formatCode>0</c:formatCode>
                <c:ptCount val="5"/>
                <c:pt idx="0">
                  <c:v>55</c:v>
                </c:pt>
                <c:pt idx="1">
                  <c:v>68.571428571428569</c:v>
                </c:pt>
                <c:pt idx="2">
                  <c:v>82</c:v>
                </c:pt>
                <c:pt idx="3">
                  <c:v>96.666666666666671</c:v>
                </c:pt>
                <c:pt idx="4">
                  <c:v>86.666666666666671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44-43D1-8DE2-0D6C320D62D6}"/>
            </c:ext>
          </c:extLst>
        </c:ser>
        <c:ser>
          <c:idx val="1"/>
          <c:order val="1"/>
          <c:tx>
            <c:strRef>
              <c:f>'tutti i dati'!$C$41</c:f>
              <c:strCache>
                <c:ptCount val="1"/>
                <c:pt idx="0">
                  <c:v>Ascolto e comprensione concetti
topologici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'tutti i dati'!$A$42:$A$46</c:f>
              <c:strCache>
                <c:ptCount val="5"/>
                <c:pt idx="0">
                  <c:v>Girasoli</c:v>
                </c:pt>
                <c:pt idx="1">
                  <c:v>Mimose</c:v>
                </c:pt>
                <c:pt idx="2">
                  <c:v>Tulipani</c:v>
                </c:pt>
                <c:pt idx="3">
                  <c:v>Cuccioli</c:v>
                </c:pt>
                <c:pt idx="4">
                  <c:v>Mary Poppins</c:v>
                </c:pt>
              </c:strCache>
            </c:strRef>
          </c:cat>
          <c:val>
            <c:numRef>
              <c:f>'tutti i dati'!$C$42:$C$46</c:f>
              <c:numCache>
                <c:formatCode>0</c:formatCode>
                <c:ptCount val="5"/>
                <c:pt idx="0">
                  <c:v>87.5</c:v>
                </c:pt>
                <c:pt idx="1">
                  <c:v>87.857142857142861</c:v>
                </c:pt>
                <c:pt idx="2">
                  <c:v>84</c:v>
                </c:pt>
                <c:pt idx="3">
                  <c:v>90</c:v>
                </c:pt>
                <c:pt idx="4">
                  <c:v>93.333333333333329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44-43D1-8DE2-0D6C320D62D6}"/>
            </c:ext>
          </c:extLst>
        </c:ser>
        <c:ser>
          <c:idx val="2"/>
          <c:order val="2"/>
          <c:tx>
            <c:strRef>
              <c:f>'tutti i dati'!$D$41</c:f>
              <c:strCache>
                <c:ptCount val="1"/>
                <c:pt idx="0">
                  <c:v>Identificazione e utilizzo dei concetti
topologici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'tutti i dati'!$A$42:$A$46</c:f>
              <c:strCache>
                <c:ptCount val="5"/>
                <c:pt idx="0">
                  <c:v>Girasoli</c:v>
                </c:pt>
                <c:pt idx="1">
                  <c:v>Mimose</c:v>
                </c:pt>
                <c:pt idx="2">
                  <c:v>Tulipani</c:v>
                </c:pt>
                <c:pt idx="3">
                  <c:v>Cuccioli</c:v>
                </c:pt>
                <c:pt idx="4">
                  <c:v>Mary Poppins</c:v>
                </c:pt>
              </c:strCache>
            </c:strRef>
          </c:cat>
          <c:val>
            <c:numRef>
              <c:f>'tutti i dati'!$D$42:$D$46</c:f>
              <c:numCache>
                <c:formatCode>0</c:formatCode>
                <c:ptCount val="5"/>
                <c:pt idx="0">
                  <c:v>77.5</c:v>
                </c:pt>
                <c:pt idx="1">
                  <c:v>74.285714285714292</c:v>
                </c:pt>
                <c:pt idx="2">
                  <c:v>77</c:v>
                </c:pt>
                <c:pt idx="3">
                  <c:v>93.333333333333329</c:v>
                </c:pt>
                <c:pt idx="4">
                  <c:v>93.333333333333329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44-43D1-8DE2-0D6C320D62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3373392"/>
        <c:axId val="543361392"/>
      </c:barChart>
      <c:catAx>
        <c:axId val="54337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361392"/>
        <c:crosses val="autoZero"/>
        <c:auto val="1"/>
        <c:lblAlgn val="ctr"/>
        <c:lblOffset val="100"/>
        <c:noMultiLvlLbl val="0"/>
      </c:catAx>
      <c:valAx>
        <c:axId val="54336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37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2755-AA4D-FAEA-D4AC-25C35B261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4156EA-423E-EA5E-7E08-18430D62B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2F8D2-8056-A11C-21D9-CD3DF6AD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8F09-E7EA-438C-8AA4-8F685E79E0E4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EA6BD-5830-E974-DE6D-4A36493A6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88BF4-FB65-677B-ACE4-09A1C55CA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11A9-85E3-4BE5-9192-F41E9A768B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50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76DD-3D53-1BD0-3B47-7D077057B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396F6-0EF5-0F59-CE92-E2DF38011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628B8-7E48-25A3-E2F8-0D48412CD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8F09-E7EA-438C-8AA4-8F685E79E0E4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F13F8-77AC-CD2E-F5F7-CE25F2626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2CDFC-85B9-058B-598A-0271955D6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11A9-85E3-4BE5-9192-F41E9A768B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39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11BF19-D0C2-AB86-138F-E7FB26C02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20105-7245-A98A-E5DB-0E76132F6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D4F59-1045-DA5E-E5BC-342C21CE5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8F09-E7EA-438C-8AA4-8F685E79E0E4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20D6C-EF2F-D855-477C-D084BD9F3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A15C7-EE74-B530-F13E-15F4ECCB4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11A9-85E3-4BE5-9192-F41E9A768B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09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EB839-528B-376A-4A1C-542FDC4E2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E6684-1428-8BD7-0546-69F6D076F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5A219-5B04-9948-AAC7-E2EAC3B68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8F09-E7EA-438C-8AA4-8F685E79E0E4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E494B-32BF-A3FF-AFE5-1A67812FC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71158-8A0E-E1E6-54C1-B88DC59E0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11A9-85E3-4BE5-9192-F41E9A768B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08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8EDAD-4BB9-7C63-511D-78CFC1A90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FC736-0EDA-3332-F4C2-A23299265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5603-A126-5069-E97B-99D3C8D13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8F09-E7EA-438C-8AA4-8F685E79E0E4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6B9F7-398C-AF20-0E91-CB73E4B43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0DE01-8B3D-D8C3-036F-F77E15B7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11A9-85E3-4BE5-9192-F41E9A768B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4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C0095-F360-396C-4D83-92C56C838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91DB1-AE8F-63CE-0B4B-F094F7C62E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57605-FC3B-F9D8-960D-0BF8068E1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7C532-4C59-E9E9-1E07-47EAFFB6D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8F09-E7EA-438C-8AA4-8F685E79E0E4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6ABE1-02A0-1EB7-81DE-CBE0C4DF1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05A8A-D247-5974-08FB-1708F2002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11A9-85E3-4BE5-9192-F41E9A768B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3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C79E9-19A8-A70F-A56D-043E26A41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9A158-80C4-7986-85FA-73CEAA4A8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A507E-CC75-4423-3983-EB60385A8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22EB9A-25FC-1FF0-2816-D4BE73358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5FE606-1199-82F0-1100-C7168DB5C7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EB05B4-86D7-F42C-F4D7-0AC9E86A8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8F09-E7EA-438C-8AA4-8F685E79E0E4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ECA155-D28F-E874-A9D3-6CE4FFD7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7410A7-4A5A-C56B-B97C-F064E59E9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11A9-85E3-4BE5-9192-F41E9A768B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05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15CF9-5EF9-2A58-452D-2D91A1DF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98B32D-7E6C-2F5E-BEAA-42864393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8F09-E7EA-438C-8AA4-8F685E79E0E4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A8F94E-B118-814B-8D0B-3D73F4AA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665DA1-DCCE-08C5-93D0-828CCCAA7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11A9-85E3-4BE5-9192-F41E9A768B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4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6728EA-8A5A-C165-2CD6-182854944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8F09-E7EA-438C-8AA4-8F685E79E0E4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26B837-B668-6552-B561-F3E2EAC95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89D4E-06BF-EF75-767B-425B6DB35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11A9-85E3-4BE5-9192-F41E9A768B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04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C1AE2-760E-1F4F-AC3B-FCD34E307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5EEA2-089B-CFD9-51EB-7FF30279E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16A15-89DD-F342-DFAE-48BFAFFF2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0D7E7-7DA3-5D91-AB7F-1A72A69E6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8F09-E7EA-438C-8AA4-8F685E79E0E4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5BB957-4859-A780-9A1D-3C6B2B9F3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74BF60-83C7-DC5B-1F4D-4E8631187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11A9-85E3-4BE5-9192-F41E9A768B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63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6D81E-FDF3-FC37-8F67-F390DA8BA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99055E-EAB9-28F7-4F45-D5B16AD2E3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2B756-3799-3534-8ED3-60355EF62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3A26F-06FA-97A6-BCD5-CA82D5F89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8F09-E7EA-438C-8AA4-8F685E79E0E4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7F5BF-533F-1C62-EF3E-D6949F565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EFC330-778B-AE76-5CAB-A517CC120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411A9-85E3-4BE5-9192-F41E9A768B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891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F0D90-0777-005D-8586-8B3E3276A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C43C2-45EB-5693-F47E-A7A613943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D7A73-8B0F-0CDB-BA8B-BEBA4691D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118F09-E7EA-438C-8AA4-8F685E79E0E4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738E6-EAF9-E12B-B197-D775344516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18092-45F2-4FB8-F7E0-0EFE0DF13A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F411A9-85E3-4BE5-9192-F41E9A768B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49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CBD65-3E0B-0B9D-8B5B-44CD76E173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Prove </a:t>
            </a:r>
            <a:r>
              <a:rPr lang="it-IT"/>
              <a:t>strutturate infanzia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7C97A1-9DEC-B3AC-41C6-A653BE5BF0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Anno 2023-2024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793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D3109A2-CF24-D820-A8BF-5C34180146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291628"/>
              </p:ext>
            </p:extLst>
          </p:nvPr>
        </p:nvGraphicFramePr>
        <p:xfrm>
          <a:off x="849086" y="402771"/>
          <a:ext cx="9590314" cy="6237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3860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332ABB9-FB16-F1E1-0966-A62F41515D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625878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8120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Prove strutturate infanzia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Giuseppe Vono</dc:creator>
  <cp:lastModifiedBy>Giuseppe Vono</cp:lastModifiedBy>
  <cp:revision>1</cp:revision>
  <dcterms:created xsi:type="dcterms:W3CDTF">2024-06-22T16:32:28Z</dcterms:created>
  <dcterms:modified xsi:type="dcterms:W3CDTF">2024-06-25T14:23:43Z</dcterms:modified>
</cp:coreProperties>
</file>