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8320A9-30A1-4B05-8A1C-2C89AB86317D}" v="18" dt="2024-06-23T20:38:55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Vono" userId="d319aabadbba0509" providerId="LiveId" clId="{7A8320A9-30A1-4B05-8A1C-2C89AB86317D}"/>
    <pc:docChg chg="custSel addSld delSld modSld">
      <pc:chgData name="Giuseppe Vono" userId="d319aabadbba0509" providerId="LiveId" clId="{7A8320A9-30A1-4B05-8A1C-2C89AB86317D}" dt="2024-06-23T20:38:55.347" v="63" actId="255"/>
      <pc:docMkLst>
        <pc:docMk/>
      </pc:docMkLst>
      <pc:sldChg chg="modSp mod">
        <pc:chgData name="Giuseppe Vono" userId="d319aabadbba0509" providerId="LiveId" clId="{7A8320A9-30A1-4B05-8A1C-2C89AB86317D}" dt="2024-06-23T20:28:33.399" v="56" actId="20577"/>
        <pc:sldMkLst>
          <pc:docMk/>
          <pc:sldMk cId="3196611411" sldId="256"/>
        </pc:sldMkLst>
        <pc:spChg chg="mod">
          <ac:chgData name="Giuseppe Vono" userId="d319aabadbba0509" providerId="LiveId" clId="{7A8320A9-30A1-4B05-8A1C-2C89AB86317D}" dt="2024-06-23T20:28:19.449" v="41" actId="20577"/>
          <ac:spMkLst>
            <pc:docMk/>
            <pc:sldMk cId="3196611411" sldId="256"/>
            <ac:spMk id="2" creationId="{62484D96-9455-E56B-FE28-8E94AC66A1A6}"/>
          </ac:spMkLst>
        </pc:spChg>
        <pc:spChg chg="mod">
          <ac:chgData name="Giuseppe Vono" userId="d319aabadbba0509" providerId="LiveId" clId="{7A8320A9-30A1-4B05-8A1C-2C89AB86317D}" dt="2024-06-23T20:28:33.399" v="56" actId="20577"/>
          <ac:spMkLst>
            <pc:docMk/>
            <pc:sldMk cId="3196611411" sldId="256"/>
            <ac:spMk id="3" creationId="{A6500326-B962-A3B5-20C1-F11239A08391}"/>
          </ac:spMkLst>
        </pc:spChg>
      </pc:sldChg>
      <pc:sldChg chg="addSp delSp modSp new mod setBg">
        <pc:chgData name="Giuseppe Vono" userId="d319aabadbba0509" providerId="LiveId" clId="{7A8320A9-30A1-4B05-8A1C-2C89AB86317D}" dt="2024-06-23T20:27:45.847" v="19" actId="255"/>
        <pc:sldMkLst>
          <pc:docMk/>
          <pc:sldMk cId="1707671254" sldId="257"/>
        </pc:sldMkLst>
        <pc:graphicFrameChg chg="add del mod">
          <ac:chgData name="Giuseppe Vono" userId="d319aabadbba0509" providerId="LiveId" clId="{7A8320A9-30A1-4B05-8A1C-2C89AB86317D}" dt="2024-06-23T14:40:35.287" v="13" actId="21"/>
          <ac:graphicFrameMkLst>
            <pc:docMk/>
            <pc:sldMk cId="1707671254" sldId="257"/>
            <ac:graphicFrameMk id="2" creationId="{B1D576C8-E0EE-6BC4-3E4F-64C17AE15F6A}"/>
          </ac:graphicFrameMkLst>
        </pc:graphicFrameChg>
        <pc:graphicFrameChg chg="add mod">
          <ac:chgData name="Giuseppe Vono" userId="d319aabadbba0509" providerId="LiveId" clId="{7A8320A9-30A1-4B05-8A1C-2C89AB86317D}" dt="2024-06-23T20:27:45.847" v="19" actId="255"/>
          <ac:graphicFrameMkLst>
            <pc:docMk/>
            <pc:sldMk cId="1707671254" sldId="257"/>
            <ac:graphicFrameMk id="3" creationId="{88CC1B21-60C4-1DCE-EB4C-25B78FF92923}"/>
          </ac:graphicFrameMkLst>
        </pc:graphicFrameChg>
      </pc:sldChg>
      <pc:sldChg chg="addSp modSp new del mod setBg">
        <pc:chgData name="Giuseppe Vono" userId="d319aabadbba0509" providerId="LiveId" clId="{7A8320A9-30A1-4B05-8A1C-2C89AB86317D}" dt="2024-06-23T20:34:36.835" v="57" actId="2696"/>
        <pc:sldMkLst>
          <pc:docMk/>
          <pc:sldMk cId="1089405867" sldId="258"/>
        </pc:sldMkLst>
        <pc:graphicFrameChg chg="add mod">
          <ac:chgData name="Giuseppe Vono" userId="d319aabadbba0509" providerId="LiveId" clId="{7A8320A9-30A1-4B05-8A1C-2C89AB86317D}" dt="2024-06-23T14:39:30.801" v="12" actId="255"/>
          <ac:graphicFrameMkLst>
            <pc:docMk/>
            <pc:sldMk cId="1089405867" sldId="258"/>
            <ac:graphicFrameMk id="2" creationId="{606C2CC3-5C54-8C2B-DCFB-E245CA293D41}"/>
          </ac:graphicFrameMkLst>
        </pc:graphicFrameChg>
      </pc:sldChg>
      <pc:sldChg chg="addSp modSp new mod setBg">
        <pc:chgData name="Giuseppe Vono" userId="d319aabadbba0509" providerId="LiveId" clId="{7A8320A9-30A1-4B05-8A1C-2C89AB86317D}" dt="2024-06-23T20:38:55.347" v="63" actId="255"/>
        <pc:sldMkLst>
          <pc:docMk/>
          <pc:sldMk cId="4260928190" sldId="258"/>
        </pc:sldMkLst>
        <pc:graphicFrameChg chg="add mod">
          <ac:chgData name="Giuseppe Vono" userId="d319aabadbba0509" providerId="LiveId" clId="{7A8320A9-30A1-4B05-8A1C-2C89AB86317D}" dt="2024-06-23T20:38:55.347" v="63" actId="255"/>
          <ac:graphicFrameMkLst>
            <pc:docMk/>
            <pc:sldMk cId="4260928190" sldId="258"/>
            <ac:graphicFrameMk id="2" creationId="{47DE6769-2C13-237F-FE36-059C9C234CCB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Materne%20prove%20Iniziali%20Complessiv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Materne%20prove%20Iniziali%20Complessiv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Medie per materie</a:t>
            </a:r>
          </a:p>
        </c:rich>
      </c:tx>
      <c:layout>
        <c:manualLayout>
          <c:xMode val="edge"/>
          <c:yMode val="edge"/>
          <c:x val="0.43297748037471756"/>
          <c:y val="2.73556214635365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'[Materne prove Iniziali Complessive.xlsx]Sheet1'!$H$2</c:f>
              <c:strCache>
                <c:ptCount val="1"/>
                <c:pt idx="0">
                  <c:v>Ascolto e produzion e
Dettato ideograﬁco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'[Materne prove Iniziali Complessive.xlsx]Sheet1'!$G$3:$G$6</c:f>
              <c:strCache>
                <c:ptCount val="4"/>
                <c:pt idx="0">
                  <c:v>Media Cuccioli</c:v>
                </c:pt>
                <c:pt idx="1">
                  <c:v>Media Girasoli</c:v>
                </c:pt>
                <c:pt idx="2">
                  <c:v>Media Mary Poppins</c:v>
                </c:pt>
                <c:pt idx="3">
                  <c:v>Media Tulipani</c:v>
                </c:pt>
              </c:strCache>
            </c:strRef>
          </c:cat>
          <c:val>
            <c:numRef>
              <c:f>'[Materne prove Iniziali Complessive.xlsx]Sheet1'!$H$3:$H$6</c:f>
              <c:numCache>
                <c:formatCode>0</c:formatCode>
                <c:ptCount val="4"/>
                <c:pt idx="0">
                  <c:v>93.333333333333329</c:v>
                </c:pt>
                <c:pt idx="1">
                  <c:v>62.5</c:v>
                </c:pt>
                <c:pt idx="2">
                  <c:v>80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2F-472C-9EB3-C0014CA79DAC}"/>
            </c:ext>
          </c:extLst>
        </c:ser>
        <c:ser>
          <c:idx val="1"/>
          <c:order val="1"/>
          <c:tx>
            <c:strRef>
              <c:f>'[Materne prove Iniziali Complessive.xlsx]Sheet1'!$I$2</c:f>
              <c:strCache>
                <c:ptCount val="1"/>
                <c:pt idx="0">
                  <c:v>Ascolto e comprension e concetti topologici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'[Materne prove Iniziali Complessive.xlsx]Sheet1'!$G$3:$G$6</c:f>
              <c:strCache>
                <c:ptCount val="4"/>
                <c:pt idx="0">
                  <c:v>Media Cuccioli</c:v>
                </c:pt>
                <c:pt idx="1">
                  <c:v>Media Girasoli</c:v>
                </c:pt>
                <c:pt idx="2">
                  <c:v>Media Mary Poppins</c:v>
                </c:pt>
                <c:pt idx="3">
                  <c:v>Media Tulipani</c:v>
                </c:pt>
              </c:strCache>
            </c:strRef>
          </c:cat>
          <c:val>
            <c:numRef>
              <c:f>'[Materne prove Iniziali Complessive.xlsx]Sheet1'!$I$3:$I$6</c:f>
              <c:numCache>
                <c:formatCode>0</c:formatCode>
                <c:ptCount val="4"/>
                <c:pt idx="0">
                  <c:v>100</c:v>
                </c:pt>
                <c:pt idx="1">
                  <c:v>83.75</c:v>
                </c:pt>
                <c:pt idx="2">
                  <c:v>80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2F-472C-9EB3-C0014CA79DAC}"/>
            </c:ext>
          </c:extLst>
        </c:ser>
        <c:ser>
          <c:idx val="2"/>
          <c:order val="2"/>
          <c:tx>
            <c:strRef>
              <c:f>'[Materne prove Iniziali Complessive.xlsx]Sheet1'!$J$2</c:f>
              <c:strCache>
                <c:ptCount val="1"/>
                <c:pt idx="0">
                  <c:v>Identiﬁcazion e e utilizzo dei concetti topologici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'[Materne prove Iniziali Complessive.xlsx]Sheet1'!$G$3:$G$6</c:f>
              <c:strCache>
                <c:ptCount val="4"/>
                <c:pt idx="0">
                  <c:v>Media Cuccioli</c:v>
                </c:pt>
                <c:pt idx="1">
                  <c:v>Media Girasoli</c:v>
                </c:pt>
                <c:pt idx="2">
                  <c:v>Media Mary Poppins</c:v>
                </c:pt>
                <c:pt idx="3">
                  <c:v>Media Tulipani</c:v>
                </c:pt>
              </c:strCache>
            </c:strRef>
          </c:cat>
          <c:val>
            <c:numRef>
              <c:f>'[Materne prove Iniziali Complessive.xlsx]Sheet1'!$J$3:$J$6</c:f>
              <c:numCache>
                <c:formatCode>0</c:formatCode>
                <c:ptCount val="4"/>
                <c:pt idx="0">
                  <c:v>100</c:v>
                </c:pt>
                <c:pt idx="1">
                  <c:v>76.25</c:v>
                </c:pt>
                <c:pt idx="2">
                  <c:v>81.666666666666671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2F-472C-9EB3-C0014CA79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7047455"/>
        <c:axId val="1347048895"/>
      </c:barChart>
      <c:catAx>
        <c:axId val="134704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7048895"/>
        <c:crosses val="autoZero"/>
        <c:auto val="1"/>
        <c:lblAlgn val="ctr"/>
        <c:lblOffset val="100"/>
        <c:noMultiLvlLbl val="0"/>
      </c:catAx>
      <c:valAx>
        <c:axId val="1347048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7047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GB" sz="2800"/>
              <a:t>Medie complessive prove iniz Materne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'[Materne prove Iniziali Complessive.xlsx]Sheet1'!$N$3:$N$6</c:f>
              <c:strCache>
                <c:ptCount val="4"/>
                <c:pt idx="0">
                  <c:v>Media Cuccioli</c:v>
                </c:pt>
                <c:pt idx="1">
                  <c:v>Media Girasoli</c:v>
                </c:pt>
                <c:pt idx="2">
                  <c:v>Media Mary Poppins</c:v>
                </c:pt>
                <c:pt idx="3">
                  <c:v>Media Tulipani</c:v>
                </c:pt>
              </c:strCache>
            </c:strRef>
          </c:cat>
          <c:val>
            <c:numRef>
              <c:f>'[Materne prove Iniziali Complessive.xlsx]Sheet1'!$O$3:$O$6</c:f>
              <c:numCache>
                <c:formatCode>0</c:formatCode>
                <c:ptCount val="4"/>
                <c:pt idx="0">
                  <c:v>97.777777777777771</c:v>
                </c:pt>
                <c:pt idx="1">
                  <c:v>74.166666666666671</c:v>
                </c:pt>
                <c:pt idx="2">
                  <c:v>80.555555555555557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0F-4F36-8492-495388B63A3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97662159"/>
        <c:axId val="1697661679"/>
      </c:barChart>
      <c:catAx>
        <c:axId val="1697662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661679"/>
        <c:crosses val="autoZero"/>
        <c:auto val="1"/>
        <c:lblAlgn val="ctr"/>
        <c:lblOffset val="100"/>
        <c:noMultiLvlLbl val="0"/>
      </c:catAx>
      <c:valAx>
        <c:axId val="1697661679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697662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9A9C5-5E00-D90B-7D9E-FDACD3291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F4BFB3-EFAA-0B08-A3BA-8F91825B6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2CB18-D167-972F-067A-A91A6675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4079C-FC3F-E27A-4373-75A97DC1D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1B45E-12B8-ED52-F7A0-ED273FB7D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40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E887-1EA0-CCC4-924C-8BDA6FD7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F40D0-8170-CA3F-8123-7F75B9437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66C64-2E88-CFCC-0037-6A0FBB07C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57D8F-6D93-CF80-1D31-CAECED1C0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FF40C-557A-4F94-928A-809DEFBC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77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A52572-9FFB-7BCA-9679-7691E3AC8F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175338-921C-3759-39CF-AA504E2BD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DD19C-325F-D93E-7909-190A6CDF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B9DB8-F2DD-96C3-143D-8D6A314E6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A2F39-39E6-1AA1-D534-236B80921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27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FD4C0-6786-A1C7-1F87-589F2B46D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673EB-F798-9218-F8FE-F207F9E2B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0A097-688A-F86D-D1F5-69EC692A7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354F3-2CF7-F33D-DC40-4FFAF078D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59D98-B83B-E823-C279-CD3E7BE3F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7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6304-0D79-5816-0EAE-527DB4772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5CF30-DEC7-0EC9-AC1A-8E0B4B184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70D08-D0DD-C02A-CE03-BF1894E5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C821C-BAA4-1FD5-2531-55D72045E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12126-118D-2D10-BABF-1F8369106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8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EB79F-F4B1-BFB1-CD2C-E03F469A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A9C01-7FEE-88F6-E133-C84C76753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EC73A-3823-1F46-2EAD-4CDA8A6E8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D6904-6582-3057-1F1B-0CBCDB359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C03F8-69FA-18CF-C487-7CF0DDF5C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1A1C5-3DAE-05A2-D00F-61BEF76B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03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BE91-77CC-2B7C-FEB9-DB0379A6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45DB9-F1FA-C0DC-2D69-A3E229467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9EBC0-7685-A763-9734-FACC21C9D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581846-4F6F-6FE5-D063-19D6321D4A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0E0BC2-D5C7-A587-ECED-13017D6BB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89414D-48E2-FC73-6E86-D1952362E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1DB2BF-3EAA-066B-A59C-EB2EB4A3D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482E83-8E47-2C61-528C-A20E6AEBE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78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6B5F4-2F51-0192-5EA9-2C1EBE93E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82AF2-C638-FCE7-C43E-3A62A20B1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975CBB-CFBE-FDF0-911E-0CE15476F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FD21-EB2B-3BEF-70CC-FDBBF550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55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B4FE84-3844-2D3A-D9CD-534D6DF8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157550-C8A5-E191-7611-F023BCC0B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262F7-08B4-B1B2-C3A8-78883BDB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61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FC6D5-7494-8EEE-B86E-A34C74189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978F1-7B76-A20D-9657-93C5C1E5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911F0-B7D6-8740-DE8F-1658E9C0D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DC380-7CBE-56BC-C591-E9791F0E9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D2D64-02DE-F289-6773-70E837994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750FB5-EAEB-C21E-1127-520D53BA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5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5FE36-3085-BC1E-E30E-FB6AF9863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0711FF-1F1C-13C7-4A79-A3AB79179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8B9C3-83AE-72D4-415A-447041C2B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77C73-B778-E606-7E21-E5E14F38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2C39C-6806-9A93-19F3-41EE75033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DACBD-99DA-943B-EAE6-B77BCA76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47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0C20A8-3970-EFC4-97F9-33B59177F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3D4BF-2578-75FC-05DE-90EF9CD7A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087B3-5150-0B50-0629-D1983E577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29BADD-5D87-4B2B-9F5C-2FEE490143DC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B1F1C-1E7E-160F-CD7A-A729B0AF3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006E8-9A99-408B-B1A4-0DF8BD470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254341-0149-4FC2-8A25-80A826BBB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46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84D96-9455-E56B-FE28-8E94AC66A1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Materne prove iniziali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00326-B962-A3B5-20C1-F11239A083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Anno 2023- 2024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61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CC1B21-60C4-1DCE-EB4C-25B78FF929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208495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67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7DE6769-2C13-237F-FE36-059C9C234C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238084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928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Materne prove iniziali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Giuseppe Vono</dc:creator>
  <cp:lastModifiedBy>Giuseppe Vono</cp:lastModifiedBy>
  <cp:revision>1</cp:revision>
  <dcterms:created xsi:type="dcterms:W3CDTF">2024-06-23T13:59:31Z</dcterms:created>
  <dcterms:modified xsi:type="dcterms:W3CDTF">2024-06-23T20:39:00Z</dcterms:modified>
</cp:coreProperties>
</file>