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79AA81-359C-4C8C-813E-56A0AD921AB5}" v="51" dt="2024-06-23T13:51:40.3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useppe Vono" userId="d319aabadbba0509" providerId="LiveId" clId="{B779AA81-359C-4C8C-813E-56A0AD921AB5}"/>
    <pc:docChg chg="undo custSel addSld delSld modSld sldOrd">
      <pc:chgData name="Giuseppe Vono" userId="d319aabadbba0509" providerId="LiveId" clId="{B779AA81-359C-4C8C-813E-56A0AD921AB5}" dt="2024-06-23T13:53:25.486" v="115" actId="2696"/>
      <pc:docMkLst>
        <pc:docMk/>
      </pc:docMkLst>
      <pc:sldChg chg="addSp modSp mod setBg">
        <pc:chgData name="Giuseppe Vono" userId="d319aabadbba0509" providerId="LiveId" clId="{B779AA81-359C-4C8C-813E-56A0AD921AB5}" dt="2024-06-23T13:43:36.215" v="61" actId="26606"/>
        <pc:sldMkLst>
          <pc:docMk/>
          <pc:sldMk cId="71957166" sldId="257"/>
        </pc:sldMkLst>
        <pc:spChg chg="add">
          <ac:chgData name="Giuseppe Vono" userId="d319aabadbba0509" providerId="LiveId" clId="{B779AA81-359C-4C8C-813E-56A0AD921AB5}" dt="2024-06-23T13:43:36.215" v="61" actId="26606"/>
          <ac:spMkLst>
            <pc:docMk/>
            <pc:sldMk cId="71957166" sldId="257"/>
            <ac:spMk id="7" creationId="{F3060C83-F051-4F0E-ABAD-AA0DFC48B218}"/>
          </ac:spMkLst>
        </pc:spChg>
        <pc:spChg chg="add">
          <ac:chgData name="Giuseppe Vono" userId="d319aabadbba0509" providerId="LiveId" clId="{B779AA81-359C-4C8C-813E-56A0AD921AB5}" dt="2024-06-23T13:43:36.215" v="61" actId="26606"/>
          <ac:spMkLst>
            <pc:docMk/>
            <pc:sldMk cId="71957166" sldId="257"/>
            <ac:spMk id="9" creationId="{83C98ABE-055B-441F-B07E-44F97F083C39}"/>
          </ac:spMkLst>
        </pc:spChg>
        <pc:spChg chg="add">
          <ac:chgData name="Giuseppe Vono" userId="d319aabadbba0509" providerId="LiveId" clId="{B779AA81-359C-4C8C-813E-56A0AD921AB5}" dt="2024-06-23T13:43:36.215" v="61" actId="26606"/>
          <ac:spMkLst>
            <pc:docMk/>
            <pc:sldMk cId="71957166" sldId="257"/>
            <ac:spMk id="11" creationId="{29FDB030-9B49-4CED-8CCD-4D99382388AC}"/>
          </ac:spMkLst>
        </pc:spChg>
        <pc:spChg chg="add">
          <ac:chgData name="Giuseppe Vono" userId="d319aabadbba0509" providerId="LiveId" clId="{B779AA81-359C-4C8C-813E-56A0AD921AB5}" dt="2024-06-23T13:43:36.215" v="61" actId="26606"/>
          <ac:spMkLst>
            <pc:docMk/>
            <pc:sldMk cId="71957166" sldId="257"/>
            <ac:spMk id="13" creationId="{3783CA14-24A1-485C-8B30-D6A5D87987AD}"/>
          </ac:spMkLst>
        </pc:spChg>
        <pc:spChg chg="add">
          <ac:chgData name="Giuseppe Vono" userId="d319aabadbba0509" providerId="LiveId" clId="{B779AA81-359C-4C8C-813E-56A0AD921AB5}" dt="2024-06-23T13:43:36.215" v="61" actId="26606"/>
          <ac:spMkLst>
            <pc:docMk/>
            <pc:sldMk cId="71957166" sldId="257"/>
            <ac:spMk id="15" creationId="{9A97C86A-04D6-40F7-AE84-31AB43E6A846}"/>
          </ac:spMkLst>
        </pc:spChg>
        <pc:spChg chg="add">
          <ac:chgData name="Giuseppe Vono" userId="d319aabadbba0509" providerId="LiveId" clId="{B779AA81-359C-4C8C-813E-56A0AD921AB5}" dt="2024-06-23T13:43:36.215" v="61" actId="26606"/>
          <ac:spMkLst>
            <pc:docMk/>
            <pc:sldMk cId="71957166" sldId="257"/>
            <ac:spMk id="17" creationId="{FF9F2414-84E8-453E-B1F3-389FDE8192D9}"/>
          </ac:spMkLst>
        </pc:spChg>
        <pc:spChg chg="add">
          <ac:chgData name="Giuseppe Vono" userId="d319aabadbba0509" providerId="LiveId" clId="{B779AA81-359C-4C8C-813E-56A0AD921AB5}" dt="2024-06-23T13:43:36.215" v="61" actId="26606"/>
          <ac:spMkLst>
            <pc:docMk/>
            <pc:sldMk cId="71957166" sldId="257"/>
            <ac:spMk id="19" creationId="{3ECA69A1-7536-43AC-85EF-C7106179F5ED}"/>
          </ac:spMkLst>
        </pc:spChg>
        <pc:graphicFrameChg chg="add mod">
          <ac:chgData name="Giuseppe Vono" userId="d319aabadbba0509" providerId="LiveId" clId="{B779AA81-359C-4C8C-813E-56A0AD921AB5}" dt="2024-06-23T13:43:36.215" v="61" actId="26606"/>
          <ac:graphicFrameMkLst>
            <pc:docMk/>
            <pc:sldMk cId="71957166" sldId="257"/>
            <ac:graphicFrameMk id="2" creationId="{9EFEB024-9433-50BD-D514-935497649B84}"/>
          </ac:graphicFrameMkLst>
        </pc:graphicFrameChg>
      </pc:sldChg>
      <pc:sldChg chg="addSp modSp mod setBg">
        <pc:chgData name="Giuseppe Vono" userId="d319aabadbba0509" providerId="LiveId" clId="{B779AA81-359C-4C8C-813E-56A0AD921AB5}" dt="2024-06-23T13:43:39.027" v="62" actId="26606"/>
        <pc:sldMkLst>
          <pc:docMk/>
          <pc:sldMk cId="4174835216" sldId="258"/>
        </pc:sldMkLst>
        <pc:spChg chg="add">
          <ac:chgData name="Giuseppe Vono" userId="d319aabadbba0509" providerId="LiveId" clId="{B779AA81-359C-4C8C-813E-56A0AD921AB5}" dt="2024-06-23T13:43:39.027" v="62" actId="26606"/>
          <ac:spMkLst>
            <pc:docMk/>
            <pc:sldMk cId="4174835216" sldId="258"/>
            <ac:spMk id="7" creationId="{F3060C83-F051-4F0E-ABAD-AA0DFC48B218}"/>
          </ac:spMkLst>
        </pc:spChg>
        <pc:spChg chg="add">
          <ac:chgData name="Giuseppe Vono" userId="d319aabadbba0509" providerId="LiveId" clId="{B779AA81-359C-4C8C-813E-56A0AD921AB5}" dt="2024-06-23T13:43:39.027" v="62" actId="26606"/>
          <ac:spMkLst>
            <pc:docMk/>
            <pc:sldMk cId="4174835216" sldId="258"/>
            <ac:spMk id="9" creationId="{83C98ABE-055B-441F-B07E-44F97F083C39}"/>
          </ac:spMkLst>
        </pc:spChg>
        <pc:spChg chg="add">
          <ac:chgData name="Giuseppe Vono" userId="d319aabadbba0509" providerId="LiveId" clId="{B779AA81-359C-4C8C-813E-56A0AD921AB5}" dt="2024-06-23T13:43:39.027" v="62" actId="26606"/>
          <ac:spMkLst>
            <pc:docMk/>
            <pc:sldMk cId="4174835216" sldId="258"/>
            <ac:spMk id="11" creationId="{29FDB030-9B49-4CED-8CCD-4D99382388AC}"/>
          </ac:spMkLst>
        </pc:spChg>
        <pc:spChg chg="add">
          <ac:chgData name="Giuseppe Vono" userId="d319aabadbba0509" providerId="LiveId" clId="{B779AA81-359C-4C8C-813E-56A0AD921AB5}" dt="2024-06-23T13:43:39.027" v="62" actId="26606"/>
          <ac:spMkLst>
            <pc:docMk/>
            <pc:sldMk cId="4174835216" sldId="258"/>
            <ac:spMk id="13" creationId="{3783CA14-24A1-485C-8B30-D6A5D87987AD}"/>
          </ac:spMkLst>
        </pc:spChg>
        <pc:spChg chg="add">
          <ac:chgData name="Giuseppe Vono" userId="d319aabadbba0509" providerId="LiveId" clId="{B779AA81-359C-4C8C-813E-56A0AD921AB5}" dt="2024-06-23T13:43:39.027" v="62" actId="26606"/>
          <ac:spMkLst>
            <pc:docMk/>
            <pc:sldMk cId="4174835216" sldId="258"/>
            <ac:spMk id="15" creationId="{9A97C86A-04D6-40F7-AE84-31AB43E6A846}"/>
          </ac:spMkLst>
        </pc:spChg>
        <pc:spChg chg="add">
          <ac:chgData name="Giuseppe Vono" userId="d319aabadbba0509" providerId="LiveId" clId="{B779AA81-359C-4C8C-813E-56A0AD921AB5}" dt="2024-06-23T13:43:39.027" v="62" actId="26606"/>
          <ac:spMkLst>
            <pc:docMk/>
            <pc:sldMk cId="4174835216" sldId="258"/>
            <ac:spMk id="17" creationId="{FF9F2414-84E8-453E-B1F3-389FDE8192D9}"/>
          </ac:spMkLst>
        </pc:spChg>
        <pc:spChg chg="add">
          <ac:chgData name="Giuseppe Vono" userId="d319aabadbba0509" providerId="LiveId" clId="{B779AA81-359C-4C8C-813E-56A0AD921AB5}" dt="2024-06-23T13:43:39.027" v="62" actId="26606"/>
          <ac:spMkLst>
            <pc:docMk/>
            <pc:sldMk cId="4174835216" sldId="258"/>
            <ac:spMk id="19" creationId="{3ECA69A1-7536-43AC-85EF-C7106179F5ED}"/>
          </ac:spMkLst>
        </pc:spChg>
        <pc:graphicFrameChg chg="add mod">
          <ac:chgData name="Giuseppe Vono" userId="d319aabadbba0509" providerId="LiveId" clId="{B779AA81-359C-4C8C-813E-56A0AD921AB5}" dt="2024-06-23T13:43:39.027" v="62" actId="26606"/>
          <ac:graphicFrameMkLst>
            <pc:docMk/>
            <pc:sldMk cId="4174835216" sldId="258"/>
            <ac:graphicFrameMk id="2" creationId="{F4AC3D42-F3B9-65BB-4098-8DB10C5852FD}"/>
          </ac:graphicFrameMkLst>
        </pc:graphicFrameChg>
      </pc:sldChg>
      <pc:sldChg chg="addSp modSp mod setBg">
        <pc:chgData name="Giuseppe Vono" userId="d319aabadbba0509" providerId="LiveId" clId="{B779AA81-359C-4C8C-813E-56A0AD921AB5}" dt="2024-06-23T13:43:30.389" v="60" actId="26606"/>
        <pc:sldMkLst>
          <pc:docMk/>
          <pc:sldMk cId="3139826133" sldId="259"/>
        </pc:sldMkLst>
        <pc:spChg chg="add">
          <ac:chgData name="Giuseppe Vono" userId="d319aabadbba0509" providerId="LiveId" clId="{B779AA81-359C-4C8C-813E-56A0AD921AB5}" dt="2024-06-23T13:43:30.389" v="60" actId="26606"/>
          <ac:spMkLst>
            <pc:docMk/>
            <pc:sldMk cId="3139826133" sldId="259"/>
            <ac:spMk id="7" creationId="{F3060C83-F051-4F0E-ABAD-AA0DFC48B218}"/>
          </ac:spMkLst>
        </pc:spChg>
        <pc:spChg chg="add">
          <ac:chgData name="Giuseppe Vono" userId="d319aabadbba0509" providerId="LiveId" clId="{B779AA81-359C-4C8C-813E-56A0AD921AB5}" dt="2024-06-23T13:43:30.389" v="60" actId="26606"/>
          <ac:spMkLst>
            <pc:docMk/>
            <pc:sldMk cId="3139826133" sldId="259"/>
            <ac:spMk id="9" creationId="{83C98ABE-055B-441F-B07E-44F97F083C39}"/>
          </ac:spMkLst>
        </pc:spChg>
        <pc:spChg chg="add">
          <ac:chgData name="Giuseppe Vono" userId="d319aabadbba0509" providerId="LiveId" clId="{B779AA81-359C-4C8C-813E-56A0AD921AB5}" dt="2024-06-23T13:43:30.389" v="60" actId="26606"/>
          <ac:spMkLst>
            <pc:docMk/>
            <pc:sldMk cId="3139826133" sldId="259"/>
            <ac:spMk id="11" creationId="{29FDB030-9B49-4CED-8CCD-4D99382388AC}"/>
          </ac:spMkLst>
        </pc:spChg>
        <pc:spChg chg="add">
          <ac:chgData name="Giuseppe Vono" userId="d319aabadbba0509" providerId="LiveId" clId="{B779AA81-359C-4C8C-813E-56A0AD921AB5}" dt="2024-06-23T13:43:30.389" v="60" actId="26606"/>
          <ac:spMkLst>
            <pc:docMk/>
            <pc:sldMk cId="3139826133" sldId="259"/>
            <ac:spMk id="13" creationId="{3783CA14-24A1-485C-8B30-D6A5D87987AD}"/>
          </ac:spMkLst>
        </pc:spChg>
        <pc:spChg chg="add">
          <ac:chgData name="Giuseppe Vono" userId="d319aabadbba0509" providerId="LiveId" clId="{B779AA81-359C-4C8C-813E-56A0AD921AB5}" dt="2024-06-23T13:43:30.389" v="60" actId="26606"/>
          <ac:spMkLst>
            <pc:docMk/>
            <pc:sldMk cId="3139826133" sldId="259"/>
            <ac:spMk id="15" creationId="{9A97C86A-04D6-40F7-AE84-31AB43E6A846}"/>
          </ac:spMkLst>
        </pc:spChg>
        <pc:spChg chg="add">
          <ac:chgData name="Giuseppe Vono" userId="d319aabadbba0509" providerId="LiveId" clId="{B779AA81-359C-4C8C-813E-56A0AD921AB5}" dt="2024-06-23T13:43:30.389" v="60" actId="26606"/>
          <ac:spMkLst>
            <pc:docMk/>
            <pc:sldMk cId="3139826133" sldId="259"/>
            <ac:spMk id="17" creationId="{FF9F2414-84E8-453E-B1F3-389FDE8192D9}"/>
          </ac:spMkLst>
        </pc:spChg>
        <pc:spChg chg="add">
          <ac:chgData name="Giuseppe Vono" userId="d319aabadbba0509" providerId="LiveId" clId="{B779AA81-359C-4C8C-813E-56A0AD921AB5}" dt="2024-06-23T13:43:30.389" v="60" actId="26606"/>
          <ac:spMkLst>
            <pc:docMk/>
            <pc:sldMk cId="3139826133" sldId="259"/>
            <ac:spMk id="19" creationId="{3ECA69A1-7536-43AC-85EF-C7106179F5ED}"/>
          </ac:spMkLst>
        </pc:spChg>
        <pc:graphicFrameChg chg="add mod">
          <ac:chgData name="Giuseppe Vono" userId="d319aabadbba0509" providerId="LiveId" clId="{B779AA81-359C-4C8C-813E-56A0AD921AB5}" dt="2024-06-23T13:43:30.389" v="60" actId="26606"/>
          <ac:graphicFrameMkLst>
            <pc:docMk/>
            <pc:sldMk cId="3139826133" sldId="259"/>
            <ac:graphicFrameMk id="2" creationId="{EA7A59FB-82DA-5026-80E3-16D065167D61}"/>
          </ac:graphicFrameMkLst>
        </pc:graphicFrameChg>
      </pc:sldChg>
      <pc:sldChg chg="addSp modSp new mod setBg">
        <pc:chgData name="Giuseppe Vono" userId="d319aabadbba0509" providerId="LiveId" clId="{B779AA81-359C-4C8C-813E-56A0AD921AB5}" dt="2024-06-23T13:43:27.467" v="59" actId="26606"/>
        <pc:sldMkLst>
          <pc:docMk/>
          <pc:sldMk cId="3875755480" sldId="260"/>
        </pc:sldMkLst>
        <pc:spChg chg="add">
          <ac:chgData name="Giuseppe Vono" userId="d319aabadbba0509" providerId="LiveId" clId="{B779AA81-359C-4C8C-813E-56A0AD921AB5}" dt="2024-06-23T13:43:27.467" v="59" actId="26606"/>
          <ac:spMkLst>
            <pc:docMk/>
            <pc:sldMk cId="3875755480" sldId="260"/>
            <ac:spMk id="7" creationId="{F3060C83-F051-4F0E-ABAD-AA0DFC48B218}"/>
          </ac:spMkLst>
        </pc:spChg>
        <pc:spChg chg="add">
          <ac:chgData name="Giuseppe Vono" userId="d319aabadbba0509" providerId="LiveId" clId="{B779AA81-359C-4C8C-813E-56A0AD921AB5}" dt="2024-06-23T13:43:27.467" v="59" actId="26606"/>
          <ac:spMkLst>
            <pc:docMk/>
            <pc:sldMk cId="3875755480" sldId="260"/>
            <ac:spMk id="9" creationId="{83C98ABE-055B-441F-B07E-44F97F083C39}"/>
          </ac:spMkLst>
        </pc:spChg>
        <pc:spChg chg="add">
          <ac:chgData name="Giuseppe Vono" userId="d319aabadbba0509" providerId="LiveId" clId="{B779AA81-359C-4C8C-813E-56A0AD921AB5}" dt="2024-06-23T13:43:27.467" v="59" actId="26606"/>
          <ac:spMkLst>
            <pc:docMk/>
            <pc:sldMk cId="3875755480" sldId="260"/>
            <ac:spMk id="11" creationId="{29FDB030-9B49-4CED-8CCD-4D99382388AC}"/>
          </ac:spMkLst>
        </pc:spChg>
        <pc:spChg chg="add">
          <ac:chgData name="Giuseppe Vono" userId="d319aabadbba0509" providerId="LiveId" clId="{B779AA81-359C-4C8C-813E-56A0AD921AB5}" dt="2024-06-23T13:43:27.467" v="59" actId="26606"/>
          <ac:spMkLst>
            <pc:docMk/>
            <pc:sldMk cId="3875755480" sldId="260"/>
            <ac:spMk id="13" creationId="{3783CA14-24A1-485C-8B30-D6A5D87987AD}"/>
          </ac:spMkLst>
        </pc:spChg>
        <pc:spChg chg="add">
          <ac:chgData name="Giuseppe Vono" userId="d319aabadbba0509" providerId="LiveId" clId="{B779AA81-359C-4C8C-813E-56A0AD921AB5}" dt="2024-06-23T13:43:27.467" v="59" actId="26606"/>
          <ac:spMkLst>
            <pc:docMk/>
            <pc:sldMk cId="3875755480" sldId="260"/>
            <ac:spMk id="15" creationId="{9A97C86A-04D6-40F7-AE84-31AB43E6A846}"/>
          </ac:spMkLst>
        </pc:spChg>
        <pc:spChg chg="add">
          <ac:chgData name="Giuseppe Vono" userId="d319aabadbba0509" providerId="LiveId" clId="{B779AA81-359C-4C8C-813E-56A0AD921AB5}" dt="2024-06-23T13:43:27.467" v="59" actId="26606"/>
          <ac:spMkLst>
            <pc:docMk/>
            <pc:sldMk cId="3875755480" sldId="260"/>
            <ac:spMk id="17" creationId="{FF9F2414-84E8-453E-B1F3-389FDE8192D9}"/>
          </ac:spMkLst>
        </pc:spChg>
        <pc:spChg chg="add">
          <ac:chgData name="Giuseppe Vono" userId="d319aabadbba0509" providerId="LiveId" clId="{B779AA81-359C-4C8C-813E-56A0AD921AB5}" dt="2024-06-23T13:43:27.467" v="59" actId="26606"/>
          <ac:spMkLst>
            <pc:docMk/>
            <pc:sldMk cId="3875755480" sldId="260"/>
            <ac:spMk id="19" creationId="{3ECA69A1-7536-43AC-85EF-C7106179F5ED}"/>
          </ac:spMkLst>
        </pc:spChg>
        <pc:graphicFrameChg chg="add mod">
          <ac:chgData name="Giuseppe Vono" userId="d319aabadbba0509" providerId="LiveId" clId="{B779AA81-359C-4C8C-813E-56A0AD921AB5}" dt="2024-06-23T13:43:27.467" v="59" actId="26606"/>
          <ac:graphicFrameMkLst>
            <pc:docMk/>
            <pc:sldMk cId="3875755480" sldId="260"/>
            <ac:graphicFrameMk id="2" creationId="{AFE3C4AA-5B48-5145-A16E-8B97C9ADBAB6}"/>
          </ac:graphicFrameMkLst>
        </pc:graphicFrameChg>
      </pc:sldChg>
      <pc:sldChg chg="addSp modSp new mod setBg">
        <pc:chgData name="Giuseppe Vono" userId="d319aabadbba0509" providerId="LiveId" clId="{B779AA81-359C-4C8C-813E-56A0AD921AB5}" dt="2024-06-23T13:43:24.452" v="58" actId="26606"/>
        <pc:sldMkLst>
          <pc:docMk/>
          <pc:sldMk cId="3385262674" sldId="261"/>
        </pc:sldMkLst>
        <pc:spChg chg="add">
          <ac:chgData name="Giuseppe Vono" userId="d319aabadbba0509" providerId="LiveId" clId="{B779AA81-359C-4C8C-813E-56A0AD921AB5}" dt="2024-06-23T13:43:24.452" v="58" actId="26606"/>
          <ac:spMkLst>
            <pc:docMk/>
            <pc:sldMk cId="3385262674" sldId="261"/>
            <ac:spMk id="7" creationId="{F3060C83-F051-4F0E-ABAD-AA0DFC48B218}"/>
          </ac:spMkLst>
        </pc:spChg>
        <pc:spChg chg="add">
          <ac:chgData name="Giuseppe Vono" userId="d319aabadbba0509" providerId="LiveId" clId="{B779AA81-359C-4C8C-813E-56A0AD921AB5}" dt="2024-06-23T13:43:24.452" v="58" actId="26606"/>
          <ac:spMkLst>
            <pc:docMk/>
            <pc:sldMk cId="3385262674" sldId="261"/>
            <ac:spMk id="9" creationId="{83C98ABE-055B-441F-B07E-44F97F083C39}"/>
          </ac:spMkLst>
        </pc:spChg>
        <pc:spChg chg="add">
          <ac:chgData name="Giuseppe Vono" userId="d319aabadbba0509" providerId="LiveId" clId="{B779AA81-359C-4C8C-813E-56A0AD921AB5}" dt="2024-06-23T13:43:24.452" v="58" actId="26606"/>
          <ac:spMkLst>
            <pc:docMk/>
            <pc:sldMk cId="3385262674" sldId="261"/>
            <ac:spMk id="11" creationId="{29FDB030-9B49-4CED-8CCD-4D99382388AC}"/>
          </ac:spMkLst>
        </pc:spChg>
        <pc:spChg chg="add">
          <ac:chgData name="Giuseppe Vono" userId="d319aabadbba0509" providerId="LiveId" clId="{B779AA81-359C-4C8C-813E-56A0AD921AB5}" dt="2024-06-23T13:43:24.452" v="58" actId="26606"/>
          <ac:spMkLst>
            <pc:docMk/>
            <pc:sldMk cId="3385262674" sldId="261"/>
            <ac:spMk id="13" creationId="{3783CA14-24A1-485C-8B30-D6A5D87987AD}"/>
          </ac:spMkLst>
        </pc:spChg>
        <pc:spChg chg="add">
          <ac:chgData name="Giuseppe Vono" userId="d319aabadbba0509" providerId="LiveId" clId="{B779AA81-359C-4C8C-813E-56A0AD921AB5}" dt="2024-06-23T13:43:24.452" v="58" actId="26606"/>
          <ac:spMkLst>
            <pc:docMk/>
            <pc:sldMk cId="3385262674" sldId="261"/>
            <ac:spMk id="15" creationId="{9A97C86A-04D6-40F7-AE84-31AB43E6A846}"/>
          </ac:spMkLst>
        </pc:spChg>
        <pc:spChg chg="add">
          <ac:chgData name="Giuseppe Vono" userId="d319aabadbba0509" providerId="LiveId" clId="{B779AA81-359C-4C8C-813E-56A0AD921AB5}" dt="2024-06-23T13:43:24.452" v="58" actId="26606"/>
          <ac:spMkLst>
            <pc:docMk/>
            <pc:sldMk cId="3385262674" sldId="261"/>
            <ac:spMk id="17" creationId="{FF9F2414-84E8-453E-B1F3-389FDE8192D9}"/>
          </ac:spMkLst>
        </pc:spChg>
        <pc:spChg chg="add">
          <ac:chgData name="Giuseppe Vono" userId="d319aabadbba0509" providerId="LiveId" clId="{B779AA81-359C-4C8C-813E-56A0AD921AB5}" dt="2024-06-23T13:43:24.452" v="58" actId="26606"/>
          <ac:spMkLst>
            <pc:docMk/>
            <pc:sldMk cId="3385262674" sldId="261"/>
            <ac:spMk id="19" creationId="{3ECA69A1-7536-43AC-85EF-C7106179F5ED}"/>
          </ac:spMkLst>
        </pc:spChg>
        <pc:graphicFrameChg chg="add mod">
          <ac:chgData name="Giuseppe Vono" userId="d319aabadbba0509" providerId="LiveId" clId="{B779AA81-359C-4C8C-813E-56A0AD921AB5}" dt="2024-06-23T13:43:24.452" v="58" actId="26606"/>
          <ac:graphicFrameMkLst>
            <pc:docMk/>
            <pc:sldMk cId="3385262674" sldId="261"/>
            <ac:graphicFrameMk id="2" creationId="{7B51E263-C7C9-0913-50A9-594BF24604BB}"/>
          </ac:graphicFrameMkLst>
        </pc:graphicFrameChg>
      </pc:sldChg>
      <pc:sldChg chg="addSp modSp new mod setBg">
        <pc:chgData name="Giuseppe Vono" userId="d319aabadbba0509" providerId="LiveId" clId="{B779AA81-359C-4C8C-813E-56A0AD921AB5}" dt="2024-06-23T13:43:22.281" v="57" actId="26606"/>
        <pc:sldMkLst>
          <pc:docMk/>
          <pc:sldMk cId="213046669" sldId="262"/>
        </pc:sldMkLst>
        <pc:spChg chg="add">
          <ac:chgData name="Giuseppe Vono" userId="d319aabadbba0509" providerId="LiveId" clId="{B779AA81-359C-4C8C-813E-56A0AD921AB5}" dt="2024-06-23T13:43:22.281" v="57" actId="26606"/>
          <ac:spMkLst>
            <pc:docMk/>
            <pc:sldMk cId="213046669" sldId="262"/>
            <ac:spMk id="7" creationId="{F3060C83-F051-4F0E-ABAD-AA0DFC48B218}"/>
          </ac:spMkLst>
        </pc:spChg>
        <pc:spChg chg="add">
          <ac:chgData name="Giuseppe Vono" userId="d319aabadbba0509" providerId="LiveId" clId="{B779AA81-359C-4C8C-813E-56A0AD921AB5}" dt="2024-06-23T13:43:22.281" v="57" actId="26606"/>
          <ac:spMkLst>
            <pc:docMk/>
            <pc:sldMk cId="213046669" sldId="262"/>
            <ac:spMk id="9" creationId="{83C98ABE-055B-441F-B07E-44F97F083C39}"/>
          </ac:spMkLst>
        </pc:spChg>
        <pc:spChg chg="add">
          <ac:chgData name="Giuseppe Vono" userId="d319aabadbba0509" providerId="LiveId" clId="{B779AA81-359C-4C8C-813E-56A0AD921AB5}" dt="2024-06-23T13:43:22.281" v="57" actId="26606"/>
          <ac:spMkLst>
            <pc:docMk/>
            <pc:sldMk cId="213046669" sldId="262"/>
            <ac:spMk id="11" creationId="{29FDB030-9B49-4CED-8CCD-4D99382388AC}"/>
          </ac:spMkLst>
        </pc:spChg>
        <pc:spChg chg="add">
          <ac:chgData name="Giuseppe Vono" userId="d319aabadbba0509" providerId="LiveId" clId="{B779AA81-359C-4C8C-813E-56A0AD921AB5}" dt="2024-06-23T13:43:22.281" v="57" actId="26606"/>
          <ac:spMkLst>
            <pc:docMk/>
            <pc:sldMk cId="213046669" sldId="262"/>
            <ac:spMk id="13" creationId="{3783CA14-24A1-485C-8B30-D6A5D87987AD}"/>
          </ac:spMkLst>
        </pc:spChg>
        <pc:spChg chg="add">
          <ac:chgData name="Giuseppe Vono" userId="d319aabadbba0509" providerId="LiveId" clId="{B779AA81-359C-4C8C-813E-56A0AD921AB5}" dt="2024-06-23T13:43:22.281" v="57" actId="26606"/>
          <ac:spMkLst>
            <pc:docMk/>
            <pc:sldMk cId="213046669" sldId="262"/>
            <ac:spMk id="15" creationId="{9A97C86A-04D6-40F7-AE84-31AB43E6A846}"/>
          </ac:spMkLst>
        </pc:spChg>
        <pc:spChg chg="add">
          <ac:chgData name="Giuseppe Vono" userId="d319aabadbba0509" providerId="LiveId" clId="{B779AA81-359C-4C8C-813E-56A0AD921AB5}" dt="2024-06-23T13:43:22.281" v="57" actId="26606"/>
          <ac:spMkLst>
            <pc:docMk/>
            <pc:sldMk cId="213046669" sldId="262"/>
            <ac:spMk id="17" creationId="{FF9F2414-84E8-453E-B1F3-389FDE8192D9}"/>
          </ac:spMkLst>
        </pc:spChg>
        <pc:spChg chg="add">
          <ac:chgData name="Giuseppe Vono" userId="d319aabadbba0509" providerId="LiveId" clId="{B779AA81-359C-4C8C-813E-56A0AD921AB5}" dt="2024-06-23T13:43:22.281" v="57" actId="26606"/>
          <ac:spMkLst>
            <pc:docMk/>
            <pc:sldMk cId="213046669" sldId="262"/>
            <ac:spMk id="19" creationId="{3ECA69A1-7536-43AC-85EF-C7106179F5ED}"/>
          </ac:spMkLst>
        </pc:spChg>
        <pc:graphicFrameChg chg="add mod">
          <ac:chgData name="Giuseppe Vono" userId="d319aabadbba0509" providerId="LiveId" clId="{B779AA81-359C-4C8C-813E-56A0AD921AB5}" dt="2024-06-23T13:43:22.281" v="57" actId="26606"/>
          <ac:graphicFrameMkLst>
            <pc:docMk/>
            <pc:sldMk cId="213046669" sldId="262"/>
            <ac:graphicFrameMk id="2" creationId="{1E94B93A-D926-6ECE-1365-221F414FECFA}"/>
          </ac:graphicFrameMkLst>
        </pc:graphicFrameChg>
      </pc:sldChg>
      <pc:sldChg chg="addSp modSp new mod setBg">
        <pc:chgData name="Giuseppe Vono" userId="d319aabadbba0509" providerId="LiveId" clId="{B779AA81-359C-4C8C-813E-56A0AD921AB5}" dt="2024-06-23T13:43:19.734" v="56" actId="26606"/>
        <pc:sldMkLst>
          <pc:docMk/>
          <pc:sldMk cId="1110025517" sldId="263"/>
        </pc:sldMkLst>
        <pc:spChg chg="add">
          <ac:chgData name="Giuseppe Vono" userId="d319aabadbba0509" providerId="LiveId" clId="{B779AA81-359C-4C8C-813E-56A0AD921AB5}" dt="2024-06-23T13:43:19.734" v="56" actId="26606"/>
          <ac:spMkLst>
            <pc:docMk/>
            <pc:sldMk cId="1110025517" sldId="263"/>
            <ac:spMk id="7" creationId="{F3060C83-F051-4F0E-ABAD-AA0DFC48B218}"/>
          </ac:spMkLst>
        </pc:spChg>
        <pc:spChg chg="add">
          <ac:chgData name="Giuseppe Vono" userId="d319aabadbba0509" providerId="LiveId" clId="{B779AA81-359C-4C8C-813E-56A0AD921AB5}" dt="2024-06-23T13:43:19.734" v="56" actId="26606"/>
          <ac:spMkLst>
            <pc:docMk/>
            <pc:sldMk cId="1110025517" sldId="263"/>
            <ac:spMk id="9" creationId="{83C98ABE-055B-441F-B07E-44F97F083C39}"/>
          </ac:spMkLst>
        </pc:spChg>
        <pc:spChg chg="add">
          <ac:chgData name="Giuseppe Vono" userId="d319aabadbba0509" providerId="LiveId" clId="{B779AA81-359C-4C8C-813E-56A0AD921AB5}" dt="2024-06-23T13:43:19.734" v="56" actId="26606"/>
          <ac:spMkLst>
            <pc:docMk/>
            <pc:sldMk cId="1110025517" sldId="263"/>
            <ac:spMk id="11" creationId="{29FDB030-9B49-4CED-8CCD-4D99382388AC}"/>
          </ac:spMkLst>
        </pc:spChg>
        <pc:spChg chg="add">
          <ac:chgData name="Giuseppe Vono" userId="d319aabadbba0509" providerId="LiveId" clId="{B779AA81-359C-4C8C-813E-56A0AD921AB5}" dt="2024-06-23T13:43:19.734" v="56" actId="26606"/>
          <ac:spMkLst>
            <pc:docMk/>
            <pc:sldMk cId="1110025517" sldId="263"/>
            <ac:spMk id="13" creationId="{3783CA14-24A1-485C-8B30-D6A5D87987AD}"/>
          </ac:spMkLst>
        </pc:spChg>
        <pc:spChg chg="add">
          <ac:chgData name="Giuseppe Vono" userId="d319aabadbba0509" providerId="LiveId" clId="{B779AA81-359C-4C8C-813E-56A0AD921AB5}" dt="2024-06-23T13:43:19.734" v="56" actId="26606"/>
          <ac:spMkLst>
            <pc:docMk/>
            <pc:sldMk cId="1110025517" sldId="263"/>
            <ac:spMk id="15" creationId="{9A97C86A-04D6-40F7-AE84-31AB43E6A846}"/>
          </ac:spMkLst>
        </pc:spChg>
        <pc:spChg chg="add">
          <ac:chgData name="Giuseppe Vono" userId="d319aabadbba0509" providerId="LiveId" clId="{B779AA81-359C-4C8C-813E-56A0AD921AB5}" dt="2024-06-23T13:43:19.734" v="56" actId="26606"/>
          <ac:spMkLst>
            <pc:docMk/>
            <pc:sldMk cId="1110025517" sldId="263"/>
            <ac:spMk id="17" creationId="{FF9F2414-84E8-453E-B1F3-389FDE8192D9}"/>
          </ac:spMkLst>
        </pc:spChg>
        <pc:spChg chg="add">
          <ac:chgData name="Giuseppe Vono" userId="d319aabadbba0509" providerId="LiveId" clId="{B779AA81-359C-4C8C-813E-56A0AD921AB5}" dt="2024-06-23T13:43:19.734" v="56" actId="26606"/>
          <ac:spMkLst>
            <pc:docMk/>
            <pc:sldMk cId="1110025517" sldId="263"/>
            <ac:spMk id="19" creationId="{3ECA69A1-7536-43AC-85EF-C7106179F5ED}"/>
          </ac:spMkLst>
        </pc:spChg>
        <pc:graphicFrameChg chg="add mod">
          <ac:chgData name="Giuseppe Vono" userId="d319aabadbba0509" providerId="LiveId" clId="{B779AA81-359C-4C8C-813E-56A0AD921AB5}" dt="2024-06-23T13:43:19.734" v="56" actId="26606"/>
          <ac:graphicFrameMkLst>
            <pc:docMk/>
            <pc:sldMk cId="1110025517" sldId="263"/>
            <ac:graphicFrameMk id="2" creationId="{66F77699-A1DA-CA0E-21E8-89BA947CA00C}"/>
          </ac:graphicFrameMkLst>
        </pc:graphicFrameChg>
      </pc:sldChg>
      <pc:sldChg chg="addSp modSp new mod setBg">
        <pc:chgData name="Giuseppe Vono" userId="d319aabadbba0509" providerId="LiveId" clId="{B779AA81-359C-4C8C-813E-56A0AD921AB5}" dt="2024-06-23T13:43:10.643" v="55" actId="26606"/>
        <pc:sldMkLst>
          <pc:docMk/>
          <pc:sldMk cId="4130569591" sldId="264"/>
        </pc:sldMkLst>
        <pc:spChg chg="add">
          <ac:chgData name="Giuseppe Vono" userId="d319aabadbba0509" providerId="LiveId" clId="{B779AA81-359C-4C8C-813E-56A0AD921AB5}" dt="2024-06-23T13:43:10.643" v="55" actId="26606"/>
          <ac:spMkLst>
            <pc:docMk/>
            <pc:sldMk cId="4130569591" sldId="264"/>
            <ac:spMk id="7" creationId="{F3060C83-F051-4F0E-ABAD-AA0DFC48B218}"/>
          </ac:spMkLst>
        </pc:spChg>
        <pc:spChg chg="add">
          <ac:chgData name="Giuseppe Vono" userId="d319aabadbba0509" providerId="LiveId" clId="{B779AA81-359C-4C8C-813E-56A0AD921AB5}" dt="2024-06-23T13:43:10.643" v="55" actId="26606"/>
          <ac:spMkLst>
            <pc:docMk/>
            <pc:sldMk cId="4130569591" sldId="264"/>
            <ac:spMk id="9" creationId="{83C98ABE-055B-441F-B07E-44F97F083C39}"/>
          </ac:spMkLst>
        </pc:spChg>
        <pc:spChg chg="add">
          <ac:chgData name="Giuseppe Vono" userId="d319aabadbba0509" providerId="LiveId" clId="{B779AA81-359C-4C8C-813E-56A0AD921AB5}" dt="2024-06-23T13:43:10.643" v="55" actId="26606"/>
          <ac:spMkLst>
            <pc:docMk/>
            <pc:sldMk cId="4130569591" sldId="264"/>
            <ac:spMk id="11" creationId="{29FDB030-9B49-4CED-8CCD-4D99382388AC}"/>
          </ac:spMkLst>
        </pc:spChg>
        <pc:spChg chg="add">
          <ac:chgData name="Giuseppe Vono" userId="d319aabadbba0509" providerId="LiveId" clId="{B779AA81-359C-4C8C-813E-56A0AD921AB5}" dt="2024-06-23T13:43:10.643" v="55" actId="26606"/>
          <ac:spMkLst>
            <pc:docMk/>
            <pc:sldMk cId="4130569591" sldId="264"/>
            <ac:spMk id="13" creationId="{3783CA14-24A1-485C-8B30-D6A5D87987AD}"/>
          </ac:spMkLst>
        </pc:spChg>
        <pc:spChg chg="add">
          <ac:chgData name="Giuseppe Vono" userId="d319aabadbba0509" providerId="LiveId" clId="{B779AA81-359C-4C8C-813E-56A0AD921AB5}" dt="2024-06-23T13:43:10.643" v="55" actId="26606"/>
          <ac:spMkLst>
            <pc:docMk/>
            <pc:sldMk cId="4130569591" sldId="264"/>
            <ac:spMk id="15" creationId="{9A97C86A-04D6-40F7-AE84-31AB43E6A846}"/>
          </ac:spMkLst>
        </pc:spChg>
        <pc:spChg chg="add">
          <ac:chgData name="Giuseppe Vono" userId="d319aabadbba0509" providerId="LiveId" clId="{B779AA81-359C-4C8C-813E-56A0AD921AB5}" dt="2024-06-23T13:43:10.643" v="55" actId="26606"/>
          <ac:spMkLst>
            <pc:docMk/>
            <pc:sldMk cId="4130569591" sldId="264"/>
            <ac:spMk id="17" creationId="{FF9F2414-84E8-453E-B1F3-389FDE8192D9}"/>
          </ac:spMkLst>
        </pc:spChg>
        <pc:spChg chg="add">
          <ac:chgData name="Giuseppe Vono" userId="d319aabadbba0509" providerId="LiveId" clId="{B779AA81-359C-4C8C-813E-56A0AD921AB5}" dt="2024-06-23T13:43:10.643" v="55" actId="26606"/>
          <ac:spMkLst>
            <pc:docMk/>
            <pc:sldMk cId="4130569591" sldId="264"/>
            <ac:spMk id="19" creationId="{3ECA69A1-7536-43AC-85EF-C7106179F5ED}"/>
          </ac:spMkLst>
        </pc:spChg>
        <pc:graphicFrameChg chg="add mod">
          <ac:chgData name="Giuseppe Vono" userId="d319aabadbba0509" providerId="LiveId" clId="{B779AA81-359C-4C8C-813E-56A0AD921AB5}" dt="2024-06-23T13:43:10.643" v="55" actId="26606"/>
          <ac:graphicFrameMkLst>
            <pc:docMk/>
            <pc:sldMk cId="4130569591" sldId="264"/>
            <ac:graphicFrameMk id="2" creationId="{85BDE78D-7977-6E19-7589-E85758565E94}"/>
          </ac:graphicFrameMkLst>
        </pc:graphicFrameChg>
      </pc:sldChg>
      <pc:sldChg chg="addSp delSp modSp new del mod ord setBg">
        <pc:chgData name="Giuseppe Vono" userId="d319aabadbba0509" providerId="LiveId" clId="{B779AA81-359C-4C8C-813E-56A0AD921AB5}" dt="2024-06-23T13:53:25.486" v="115" actId="2696"/>
        <pc:sldMkLst>
          <pc:docMk/>
          <pc:sldMk cId="3301641341" sldId="265"/>
        </pc:sldMkLst>
        <pc:spChg chg="add del">
          <ac:chgData name="Giuseppe Vono" userId="d319aabadbba0509" providerId="LiveId" clId="{B779AA81-359C-4C8C-813E-56A0AD921AB5}" dt="2024-06-23T13:43:04.238" v="52" actId="26606"/>
          <ac:spMkLst>
            <pc:docMk/>
            <pc:sldMk cId="3301641341" sldId="265"/>
            <ac:spMk id="7" creationId="{32BC26D8-82FB-445E-AA49-62A77D7C1EE0}"/>
          </ac:spMkLst>
        </pc:spChg>
        <pc:spChg chg="add del">
          <ac:chgData name="Giuseppe Vono" userId="d319aabadbba0509" providerId="LiveId" clId="{B779AA81-359C-4C8C-813E-56A0AD921AB5}" dt="2024-06-23T13:43:04.238" v="52" actId="26606"/>
          <ac:spMkLst>
            <pc:docMk/>
            <pc:sldMk cId="3301641341" sldId="265"/>
            <ac:spMk id="9" creationId="{CB44330D-EA18-4254-AA95-EB49948539B8}"/>
          </ac:spMkLst>
        </pc:spChg>
        <pc:spChg chg="add">
          <ac:chgData name="Giuseppe Vono" userId="d319aabadbba0509" providerId="LiveId" clId="{B779AA81-359C-4C8C-813E-56A0AD921AB5}" dt="2024-06-23T13:43:04.254" v="53" actId="26606"/>
          <ac:spMkLst>
            <pc:docMk/>
            <pc:sldMk cId="3301641341" sldId="265"/>
            <ac:spMk id="11" creationId="{29FDB030-9B49-4CED-8CCD-4D99382388AC}"/>
          </ac:spMkLst>
        </pc:spChg>
        <pc:spChg chg="add">
          <ac:chgData name="Giuseppe Vono" userId="d319aabadbba0509" providerId="LiveId" clId="{B779AA81-359C-4C8C-813E-56A0AD921AB5}" dt="2024-06-23T13:43:04.254" v="53" actId="26606"/>
          <ac:spMkLst>
            <pc:docMk/>
            <pc:sldMk cId="3301641341" sldId="265"/>
            <ac:spMk id="12" creationId="{F3060C83-F051-4F0E-ABAD-AA0DFC48B218}"/>
          </ac:spMkLst>
        </pc:spChg>
        <pc:spChg chg="add">
          <ac:chgData name="Giuseppe Vono" userId="d319aabadbba0509" providerId="LiveId" clId="{B779AA81-359C-4C8C-813E-56A0AD921AB5}" dt="2024-06-23T13:43:04.254" v="53" actId="26606"/>
          <ac:spMkLst>
            <pc:docMk/>
            <pc:sldMk cId="3301641341" sldId="265"/>
            <ac:spMk id="13" creationId="{3783CA14-24A1-485C-8B30-D6A5D87987AD}"/>
          </ac:spMkLst>
        </pc:spChg>
        <pc:spChg chg="add">
          <ac:chgData name="Giuseppe Vono" userId="d319aabadbba0509" providerId="LiveId" clId="{B779AA81-359C-4C8C-813E-56A0AD921AB5}" dt="2024-06-23T13:43:04.254" v="53" actId="26606"/>
          <ac:spMkLst>
            <pc:docMk/>
            <pc:sldMk cId="3301641341" sldId="265"/>
            <ac:spMk id="14" creationId="{83C98ABE-055B-441F-B07E-44F97F083C39}"/>
          </ac:spMkLst>
        </pc:spChg>
        <pc:spChg chg="add">
          <ac:chgData name="Giuseppe Vono" userId="d319aabadbba0509" providerId="LiveId" clId="{B779AA81-359C-4C8C-813E-56A0AD921AB5}" dt="2024-06-23T13:43:04.254" v="53" actId="26606"/>
          <ac:spMkLst>
            <pc:docMk/>
            <pc:sldMk cId="3301641341" sldId="265"/>
            <ac:spMk id="15" creationId="{9A97C86A-04D6-40F7-AE84-31AB43E6A846}"/>
          </ac:spMkLst>
        </pc:spChg>
        <pc:spChg chg="add">
          <ac:chgData name="Giuseppe Vono" userId="d319aabadbba0509" providerId="LiveId" clId="{B779AA81-359C-4C8C-813E-56A0AD921AB5}" dt="2024-06-23T13:43:04.254" v="53" actId="26606"/>
          <ac:spMkLst>
            <pc:docMk/>
            <pc:sldMk cId="3301641341" sldId="265"/>
            <ac:spMk id="17" creationId="{FF9F2414-84E8-453E-B1F3-389FDE8192D9}"/>
          </ac:spMkLst>
        </pc:spChg>
        <pc:spChg chg="add">
          <ac:chgData name="Giuseppe Vono" userId="d319aabadbba0509" providerId="LiveId" clId="{B779AA81-359C-4C8C-813E-56A0AD921AB5}" dt="2024-06-23T13:43:04.254" v="53" actId="26606"/>
          <ac:spMkLst>
            <pc:docMk/>
            <pc:sldMk cId="3301641341" sldId="265"/>
            <ac:spMk id="19" creationId="{3ECA69A1-7536-43AC-85EF-C7106179F5ED}"/>
          </ac:spMkLst>
        </pc:spChg>
        <pc:graphicFrameChg chg="add mod">
          <ac:chgData name="Giuseppe Vono" userId="d319aabadbba0509" providerId="LiveId" clId="{B779AA81-359C-4C8C-813E-56A0AD921AB5}" dt="2024-06-23T13:45:08.757" v="73" actId="255"/>
          <ac:graphicFrameMkLst>
            <pc:docMk/>
            <pc:sldMk cId="3301641341" sldId="265"/>
            <ac:graphicFrameMk id="2" creationId="{73147B7F-3608-5EAA-A6B8-D37E6B20AB3F}"/>
          </ac:graphicFrameMkLst>
        </pc:graphicFrameChg>
      </pc:sldChg>
      <pc:sldChg chg="addSp modSp new mod setBg">
        <pc:chgData name="Giuseppe Vono" userId="d319aabadbba0509" providerId="LiveId" clId="{B779AA81-359C-4C8C-813E-56A0AD921AB5}" dt="2024-06-23T13:44:33.452" v="70" actId="255"/>
        <pc:sldMkLst>
          <pc:docMk/>
          <pc:sldMk cId="2576611074" sldId="266"/>
        </pc:sldMkLst>
        <pc:spChg chg="add">
          <ac:chgData name="Giuseppe Vono" userId="d319aabadbba0509" providerId="LiveId" clId="{B779AA81-359C-4C8C-813E-56A0AD921AB5}" dt="2024-06-23T13:44:12.598" v="66" actId="26606"/>
          <ac:spMkLst>
            <pc:docMk/>
            <pc:sldMk cId="2576611074" sldId="266"/>
            <ac:spMk id="7" creationId="{F3060C83-F051-4F0E-ABAD-AA0DFC48B218}"/>
          </ac:spMkLst>
        </pc:spChg>
        <pc:spChg chg="add">
          <ac:chgData name="Giuseppe Vono" userId="d319aabadbba0509" providerId="LiveId" clId="{B779AA81-359C-4C8C-813E-56A0AD921AB5}" dt="2024-06-23T13:44:12.598" v="66" actId="26606"/>
          <ac:spMkLst>
            <pc:docMk/>
            <pc:sldMk cId="2576611074" sldId="266"/>
            <ac:spMk id="9" creationId="{83C98ABE-055B-441F-B07E-44F97F083C39}"/>
          </ac:spMkLst>
        </pc:spChg>
        <pc:spChg chg="add">
          <ac:chgData name="Giuseppe Vono" userId="d319aabadbba0509" providerId="LiveId" clId="{B779AA81-359C-4C8C-813E-56A0AD921AB5}" dt="2024-06-23T13:44:12.598" v="66" actId="26606"/>
          <ac:spMkLst>
            <pc:docMk/>
            <pc:sldMk cId="2576611074" sldId="266"/>
            <ac:spMk id="11" creationId="{29FDB030-9B49-4CED-8CCD-4D99382388AC}"/>
          </ac:spMkLst>
        </pc:spChg>
        <pc:spChg chg="add">
          <ac:chgData name="Giuseppe Vono" userId="d319aabadbba0509" providerId="LiveId" clId="{B779AA81-359C-4C8C-813E-56A0AD921AB5}" dt="2024-06-23T13:44:12.598" v="66" actId="26606"/>
          <ac:spMkLst>
            <pc:docMk/>
            <pc:sldMk cId="2576611074" sldId="266"/>
            <ac:spMk id="13" creationId="{3783CA14-24A1-485C-8B30-D6A5D87987AD}"/>
          </ac:spMkLst>
        </pc:spChg>
        <pc:spChg chg="add">
          <ac:chgData name="Giuseppe Vono" userId="d319aabadbba0509" providerId="LiveId" clId="{B779AA81-359C-4C8C-813E-56A0AD921AB5}" dt="2024-06-23T13:44:12.598" v="66" actId="26606"/>
          <ac:spMkLst>
            <pc:docMk/>
            <pc:sldMk cId="2576611074" sldId="266"/>
            <ac:spMk id="15" creationId="{9A97C86A-04D6-40F7-AE84-31AB43E6A846}"/>
          </ac:spMkLst>
        </pc:spChg>
        <pc:spChg chg="add">
          <ac:chgData name="Giuseppe Vono" userId="d319aabadbba0509" providerId="LiveId" clId="{B779AA81-359C-4C8C-813E-56A0AD921AB5}" dt="2024-06-23T13:44:12.598" v="66" actId="26606"/>
          <ac:spMkLst>
            <pc:docMk/>
            <pc:sldMk cId="2576611074" sldId="266"/>
            <ac:spMk id="17" creationId="{FF9F2414-84E8-453E-B1F3-389FDE8192D9}"/>
          </ac:spMkLst>
        </pc:spChg>
        <pc:spChg chg="add">
          <ac:chgData name="Giuseppe Vono" userId="d319aabadbba0509" providerId="LiveId" clId="{B779AA81-359C-4C8C-813E-56A0AD921AB5}" dt="2024-06-23T13:44:12.598" v="66" actId="26606"/>
          <ac:spMkLst>
            <pc:docMk/>
            <pc:sldMk cId="2576611074" sldId="266"/>
            <ac:spMk id="19" creationId="{3ECA69A1-7536-43AC-85EF-C7106179F5ED}"/>
          </ac:spMkLst>
        </pc:spChg>
        <pc:graphicFrameChg chg="add mod">
          <ac:chgData name="Giuseppe Vono" userId="d319aabadbba0509" providerId="LiveId" clId="{B779AA81-359C-4C8C-813E-56A0AD921AB5}" dt="2024-06-23T13:44:33.452" v="70" actId="255"/>
          <ac:graphicFrameMkLst>
            <pc:docMk/>
            <pc:sldMk cId="2576611074" sldId="266"/>
            <ac:graphicFrameMk id="2" creationId="{73147B7F-3608-5EAA-A6B8-D37E6B20AB3F}"/>
          </ac:graphicFrameMkLst>
        </pc:graphicFrameChg>
      </pc:sldChg>
      <pc:sldChg chg="addSp modSp new mod setBg">
        <pc:chgData name="Giuseppe Vono" userId="d319aabadbba0509" providerId="LiveId" clId="{B779AA81-359C-4C8C-813E-56A0AD921AB5}" dt="2024-06-23T13:46:35.003" v="81" actId="255"/>
        <pc:sldMkLst>
          <pc:docMk/>
          <pc:sldMk cId="233989837" sldId="267"/>
        </pc:sldMkLst>
        <pc:spChg chg="add">
          <ac:chgData name="Giuseppe Vono" userId="d319aabadbba0509" providerId="LiveId" clId="{B779AA81-359C-4C8C-813E-56A0AD921AB5}" dt="2024-06-23T13:46:20.350" v="77" actId="26606"/>
          <ac:spMkLst>
            <pc:docMk/>
            <pc:sldMk cId="233989837" sldId="267"/>
            <ac:spMk id="7" creationId="{F3060C83-F051-4F0E-ABAD-AA0DFC48B218}"/>
          </ac:spMkLst>
        </pc:spChg>
        <pc:spChg chg="add">
          <ac:chgData name="Giuseppe Vono" userId="d319aabadbba0509" providerId="LiveId" clId="{B779AA81-359C-4C8C-813E-56A0AD921AB5}" dt="2024-06-23T13:46:20.350" v="77" actId="26606"/>
          <ac:spMkLst>
            <pc:docMk/>
            <pc:sldMk cId="233989837" sldId="267"/>
            <ac:spMk id="9" creationId="{83C98ABE-055B-441F-B07E-44F97F083C39}"/>
          </ac:spMkLst>
        </pc:spChg>
        <pc:spChg chg="add">
          <ac:chgData name="Giuseppe Vono" userId="d319aabadbba0509" providerId="LiveId" clId="{B779AA81-359C-4C8C-813E-56A0AD921AB5}" dt="2024-06-23T13:46:20.350" v="77" actId="26606"/>
          <ac:spMkLst>
            <pc:docMk/>
            <pc:sldMk cId="233989837" sldId="267"/>
            <ac:spMk id="11" creationId="{29FDB030-9B49-4CED-8CCD-4D99382388AC}"/>
          </ac:spMkLst>
        </pc:spChg>
        <pc:spChg chg="add">
          <ac:chgData name="Giuseppe Vono" userId="d319aabadbba0509" providerId="LiveId" clId="{B779AA81-359C-4C8C-813E-56A0AD921AB5}" dt="2024-06-23T13:46:20.350" v="77" actId="26606"/>
          <ac:spMkLst>
            <pc:docMk/>
            <pc:sldMk cId="233989837" sldId="267"/>
            <ac:spMk id="13" creationId="{3783CA14-24A1-485C-8B30-D6A5D87987AD}"/>
          </ac:spMkLst>
        </pc:spChg>
        <pc:spChg chg="add">
          <ac:chgData name="Giuseppe Vono" userId="d319aabadbba0509" providerId="LiveId" clId="{B779AA81-359C-4C8C-813E-56A0AD921AB5}" dt="2024-06-23T13:46:20.350" v="77" actId="26606"/>
          <ac:spMkLst>
            <pc:docMk/>
            <pc:sldMk cId="233989837" sldId="267"/>
            <ac:spMk id="15" creationId="{9A97C86A-04D6-40F7-AE84-31AB43E6A846}"/>
          </ac:spMkLst>
        </pc:spChg>
        <pc:spChg chg="add">
          <ac:chgData name="Giuseppe Vono" userId="d319aabadbba0509" providerId="LiveId" clId="{B779AA81-359C-4C8C-813E-56A0AD921AB5}" dt="2024-06-23T13:46:20.350" v="77" actId="26606"/>
          <ac:spMkLst>
            <pc:docMk/>
            <pc:sldMk cId="233989837" sldId="267"/>
            <ac:spMk id="17" creationId="{FF9F2414-84E8-453E-B1F3-389FDE8192D9}"/>
          </ac:spMkLst>
        </pc:spChg>
        <pc:spChg chg="add">
          <ac:chgData name="Giuseppe Vono" userId="d319aabadbba0509" providerId="LiveId" clId="{B779AA81-359C-4C8C-813E-56A0AD921AB5}" dt="2024-06-23T13:46:20.350" v="77" actId="26606"/>
          <ac:spMkLst>
            <pc:docMk/>
            <pc:sldMk cId="233989837" sldId="267"/>
            <ac:spMk id="19" creationId="{3ECA69A1-7536-43AC-85EF-C7106179F5ED}"/>
          </ac:spMkLst>
        </pc:spChg>
        <pc:graphicFrameChg chg="add mod">
          <ac:chgData name="Giuseppe Vono" userId="d319aabadbba0509" providerId="LiveId" clId="{B779AA81-359C-4C8C-813E-56A0AD921AB5}" dt="2024-06-23T13:46:35.003" v="81" actId="255"/>
          <ac:graphicFrameMkLst>
            <pc:docMk/>
            <pc:sldMk cId="233989837" sldId="267"/>
            <ac:graphicFrameMk id="2" creationId="{8457443D-33DB-D199-B3D8-D1AEB72E66C4}"/>
          </ac:graphicFrameMkLst>
        </pc:graphicFrameChg>
      </pc:sldChg>
      <pc:sldChg chg="addSp modSp new mod setBg">
        <pc:chgData name="Giuseppe Vono" userId="d319aabadbba0509" providerId="LiveId" clId="{B779AA81-359C-4C8C-813E-56A0AD921AB5}" dt="2024-06-23T13:47:19.574" v="89" actId="255"/>
        <pc:sldMkLst>
          <pc:docMk/>
          <pc:sldMk cId="2494018069" sldId="268"/>
        </pc:sldMkLst>
        <pc:spChg chg="add">
          <ac:chgData name="Giuseppe Vono" userId="d319aabadbba0509" providerId="LiveId" clId="{B779AA81-359C-4C8C-813E-56A0AD921AB5}" dt="2024-06-23T13:47:03.686" v="85" actId="26606"/>
          <ac:spMkLst>
            <pc:docMk/>
            <pc:sldMk cId="2494018069" sldId="268"/>
            <ac:spMk id="7" creationId="{F3060C83-F051-4F0E-ABAD-AA0DFC48B218}"/>
          </ac:spMkLst>
        </pc:spChg>
        <pc:spChg chg="add">
          <ac:chgData name="Giuseppe Vono" userId="d319aabadbba0509" providerId="LiveId" clId="{B779AA81-359C-4C8C-813E-56A0AD921AB5}" dt="2024-06-23T13:47:03.686" v="85" actId="26606"/>
          <ac:spMkLst>
            <pc:docMk/>
            <pc:sldMk cId="2494018069" sldId="268"/>
            <ac:spMk id="9" creationId="{83C98ABE-055B-441F-B07E-44F97F083C39}"/>
          </ac:spMkLst>
        </pc:spChg>
        <pc:spChg chg="add">
          <ac:chgData name="Giuseppe Vono" userId="d319aabadbba0509" providerId="LiveId" clId="{B779AA81-359C-4C8C-813E-56A0AD921AB5}" dt="2024-06-23T13:47:03.686" v="85" actId="26606"/>
          <ac:spMkLst>
            <pc:docMk/>
            <pc:sldMk cId="2494018069" sldId="268"/>
            <ac:spMk id="11" creationId="{29FDB030-9B49-4CED-8CCD-4D99382388AC}"/>
          </ac:spMkLst>
        </pc:spChg>
        <pc:spChg chg="add">
          <ac:chgData name="Giuseppe Vono" userId="d319aabadbba0509" providerId="LiveId" clId="{B779AA81-359C-4C8C-813E-56A0AD921AB5}" dt="2024-06-23T13:47:03.686" v="85" actId="26606"/>
          <ac:spMkLst>
            <pc:docMk/>
            <pc:sldMk cId="2494018069" sldId="268"/>
            <ac:spMk id="13" creationId="{3783CA14-24A1-485C-8B30-D6A5D87987AD}"/>
          </ac:spMkLst>
        </pc:spChg>
        <pc:spChg chg="add">
          <ac:chgData name="Giuseppe Vono" userId="d319aabadbba0509" providerId="LiveId" clId="{B779AA81-359C-4C8C-813E-56A0AD921AB5}" dt="2024-06-23T13:47:03.686" v="85" actId="26606"/>
          <ac:spMkLst>
            <pc:docMk/>
            <pc:sldMk cId="2494018069" sldId="268"/>
            <ac:spMk id="15" creationId="{9A97C86A-04D6-40F7-AE84-31AB43E6A846}"/>
          </ac:spMkLst>
        </pc:spChg>
        <pc:spChg chg="add">
          <ac:chgData name="Giuseppe Vono" userId="d319aabadbba0509" providerId="LiveId" clId="{B779AA81-359C-4C8C-813E-56A0AD921AB5}" dt="2024-06-23T13:47:03.686" v="85" actId="26606"/>
          <ac:spMkLst>
            <pc:docMk/>
            <pc:sldMk cId="2494018069" sldId="268"/>
            <ac:spMk id="17" creationId="{FF9F2414-84E8-453E-B1F3-389FDE8192D9}"/>
          </ac:spMkLst>
        </pc:spChg>
        <pc:spChg chg="add">
          <ac:chgData name="Giuseppe Vono" userId="d319aabadbba0509" providerId="LiveId" clId="{B779AA81-359C-4C8C-813E-56A0AD921AB5}" dt="2024-06-23T13:47:03.686" v="85" actId="26606"/>
          <ac:spMkLst>
            <pc:docMk/>
            <pc:sldMk cId="2494018069" sldId="268"/>
            <ac:spMk id="19" creationId="{3ECA69A1-7536-43AC-85EF-C7106179F5ED}"/>
          </ac:spMkLst>
        </pc:spChg>
        <pc:graphicFrameChg chg="add mod">
          <ac:chgData name="Giuseppe Vono" userId="d319aabadbba0509" providerId="LiveId" clId="{B779AA81-359C-4C8C-813E-56A0AD921AB5}" dt="2024-06-23T13:47:19.574" v="89" actId="255"/>
          <ac:graphicFrameMkLst>
            <pc:docMk/>
            <pc:sldMk cId="2494018069" sldId="268"/>
            <ac:graphicFrameMk id="2" creationId="{0D13E685-8622-3AAB-77C9-4978C0833272}"/>
          </ac:graphicFrameMkLst>
        </pc:graphicFrameChg>
      </pc:sldChg>
      <pc:sldChg chg="addSp modSp new mod setBg">
        <pc:chgData name="Giuseppe Vono" userId="d319aabadbba0509" providerId="LiveId" clId="{B779AA81-359C-4C8C-813E-56A0AD921AB5}" dt="2024-06-23T13:47:57.237" v="97" actId="255"/>
        <pc:sldMkLst>
          <pc:docMk/>
          <pc:sldMk cId="3724536330" sldId="269"/>
        </pc:sldMkLst>
        <pc:spChg chg="add">
          <ac:chgData name="Giuseppe Vono" userId="d319aabadbba0509" providerId="LiveId" clId="{B779AA81-359C-4C8C-813E-56A0AD921AB5}" dt="2024-06-23T13:47:43.928" v="93" actId="26606"/>
          <ac:spMkLst>
            <pc:docMk/>
            <pc:sldMk cId="3724536330" sldId="269"/>
            <ac:spMk id="7" creationId="{F3060C83-F051-4F0E-ABAD-AA0DFC48B218}"/>
          </ac:spMkLst>
        </pc:spChg>
        <pc:spChg chg="add">
          <ac:chgData name="Giuseppe Vono" userId="d319aabadbba0509" providerId="LiveId" clId="{B779AA81-359C-4C8C-813E-56A0AD921AB5}" dt="2024-06-23T13:47:43.928" v="93" actId="26606"/>
          <ac:spMkLst>
            <pc:docMk/>
            <pc:sldMk cId="3724536330" sldId="269"/>
            <ac:spMk id="9" creationId="{83C98ABE-055B-441F-B07E-44F97F083C39}"/>
          </ac:spMkLst>
        </pc:spChg>
        <pc:spChg chg="add">
          <ac:chgData name="Giuseppe Vono" userId="d319aabadbba0509" providerId="LiveId" clId="{B779AA81-359C-4C8C-813E-56A0AD921AB5}" dt="2024-06-23T13:47:43.928" v="93" actId="26606"/>
          <ac:spMkLst>
            <pc:docMk/>
            <pc:sldMk cId="3724536330" sldId="269"/>
            <ac:spMk id="11" creationId="{29FDB030-9B49-4CED-8CCD-4D99382388AC}"/>
          </ac:spMkLst>
        </pc:spChg>
        <pc:spChg chg="add">
          <ac:chgData name="Giuseppe Vono" userId="d319aabadbba0509" providerId="LiveId" clId="{B779AA81-359C-4C8C-813E-56A0AD921AB5}" dt="2024-06-23T13:47:43.928" v="93" actId="26606"/>
          <ac:spMkLst>
            <pc:docMk/>
            <pc:sldMk cId="3724536330" sldId="269"/>
            <ac:spMk id="13" creationId="{3783CA14-24A1-485C-8B30-D6A5D87987AD}"/>
          </ac:spMkLst>
        </pc:spChg>
        <pc:spChg chg="add">
          <ac:chgData name="Giuseppe Vono" userId="d319aabadbba0509" providerId="LiveId" clId="{B779AA81-359C-4C8C-813E-56A0AD921AB5}" dt="2024-06-23T13:47:43.928" v="93" actId="26606"/>
          <ac:spMkLst>
            <pc:docMk/>
            <pc:sldMk cId="3724536330" sldId="269"/>
            <ac:spMk id="15" creationId="{9A97C86A-04D6-40F7-AE84-31AB43E6A846}"/>
          </ac:spMkLst>
        </pc:spChg>
        <pc:spChg chg="add">
          <ac:chgData name="Giuseppe Vono" userId="d319aabadbba0509" providerId="LiveId" clId="{B779AA81-359C-4C8C-813E-56A0AD921AB5}" dt="2024-06-23T13:47:43.928" v="93" actId="26606"/>
          <ac:spMkLst>
            <pc:docMk/>
            <pc:sldMk cId="3724536330" sldId="269"/>
            <ac:spMk id="17" creationId="{FF9F2414-84E8-453E-B1F3-389FDE8192D9}"/>
          </ac:spMkLst>
        </pc:spChg>
        <pc:spChg chg="add">
          <ac:chgData name="Giuseppe Vono" userId="d319aabadbba0509" providerId="LiveId" clId="{B779AA81-359C-4C8C-813E-56A0AD921AB5}" dt="2024-06-23T13:47:43.928" v="93" actId="26606"/>
          <ac:spMkLst>
            <pc:docMk/>
            <pc:sldMk cId="3724536330" sldId="269"/>
            <ac:spMk id="19" creationId="{3ECA69A1-7536-43AC-85EF-C7106179F5ED}"/>
          </ac:spMkLst>
        </pc:spChg>
        <pc:graphicFrameChg chg="add mod">
          <ac:chgData name="Giuseppe Vono" userId="d319aabadbba0509" providerId="LiveId" clId="{B779AA81-359C-4C8C-813E-56A0AD921AB5}" dt="2024-06-23T13:47:57.237" v="97" actId="255"/>
          <ac:graphicFrameMkLst>
            <pc:docMk/>
            <pc:sldMk cId="3724536330" sldId="269"/>
            <ac:graphicFrameMk id="2" creationId="{55CD5326-2B09-0360-C9C2-FA6238F746BB}"/>
          </ac:graphicFrameMkLst>
        </pc:graphicFrameChg>
      </pc:sldChg>
      <pc:sldChg chg="addSp modSp new mod setBg">
        <pc:chgData name="Giuseppe Vono" userId="d319aabadbba0509" providerId="LiveId" clId="{B779AA81-359C-4C8C-813E-56A0AD921AB5}" dt="2024-06-23T13:49:07.020" v="106" actId="255"/>
        <pc:sldMkLst>
          <pc:docMk/>
          <pc:sldMk cId="3863540977" sldId="270"/>
        </pc:sldMkLst>
        <pc:spChg chg="add">
          <ac:chgData name="Giuseppe Vono" userId="d319aabadbba0509" providerId="LiveId" clId="{B779AA81-359C-4C8C-813E-56A0AD921AB5}" dt="2024-06-23T13:48:47.258" v="101" actId="26606"/>
          <ac:spMkLst>
            <pc:docMk/>
            <pc:sldMk cId="3863540977" sldId="270"/>
            <ac:spMk id="7" creationId="{F3060C83-F051-4F0E-ABAD-AA0DFC48B218}"/>
          </ac:spMkLst>
        </pc:spChg>
        <pc:spChg chg="add">
          <ac:chgData name="Giuseppe Vono" userId="d319aabadbba0509" providerId="LiveId" clId="{B779AA81-359C-4C8C-813E-56A0AD921AB5}" dt="2024-06-23T13:48:47.258" v="101" actId="26606"/>
          <ac:spMkLst>
            <pc:docMk/>
            <pc:sldMk cId="3863540977" sldId="270"/>
            <ac:spMk id="9" creationId="{83C98ABE-055B-441F-B07E-44F97F083C39}"/>
          </ac:spMkLst>
        </pc:spChg>
        <pc:spChg chg="add">
          <ac:chgData name="Giuseppe Vono" userId="d319aabadbba0509" providerId="LiveId" clId="{B779AA81-359C-4C8C-813E-56A0AD921AB5}" dt="2024-06-23T13:48:47.258" v="101" actId="26606"/>
          <ac:spMkLst>
            <pc:docMk/>
            <pc:sldMk cId="3863540977" sldId="270"/>
            <ac:spMk id="11" creationId="{29FDB030-9B49-4CED-8CCD-4D99382388AC}"/>
          </ac:spMkLst>
        </pc:spChg>
        <pc:spChg chg="add">
          <ac:chgData name="Giuseppe Vono" userId="d319aabadbba0509" providerId="LiveId" clId="{B779AA81-359C-4C8C-813E-56A0AD921AB5}" dt="2024-06-23T13:48:47.258" v="101" actId="26606"/>
          <ac:spMkLst>
            <pc:docMk/>
            <pc:sldMk cId="3863540977" sldId="270"/>
            <ac:spMk id="13" creationId="{3783CA14-24A1-485C-8B30-D6A5D87987AD}"/>
          </ac:spMkLst>
        </pc:spChg>
        <pc:spChg chg="add">
          <ac:chgData name="Giuseppe Vono" userId="d319aabadbba0509" providerId="LiveId" clId="{B779AA81-359C-4C8C-813E-56A0AD921AB5}" dt="2024-06-23T13:48:47.258" v="101" actId="26606"/>
          <ac:spMkLst>
            <pc:docMk/>
            <pc:sldMk cId="3863540977" sldId="270"/>
            <ac:spMk id="15" creationId="{9A97C86A-04D6-40F7-AE84-31AB43E6A846}"/>
          </ac:spMkLst>
        </pc:spChg>
        <pc:spChg chg="add">
          <ac:chgData name="Giuseppe Vono" userId="d319aabadbba0509" providerId="LiveId" clId="{B779AA81-359C-4C8C-813E-56A0AD921AB5}" dt="2024-06-23T13:48:47.258" v="101" actId="26606"/>
          <ac:spMkLst>
            <pc:docMk/>
            <pc:sldMk cId="3863540977" sldId="270"/>
            <ac:spMk id="17" creationId="{FF9F2414-84E8-453E-B1F3-389FDE8192D9}"/>
          </ac:spMkLst>
        </pc:spChg>
        <pc:spChg chg="add">
          <ac:chgData name="Giuseppe Vono" userId="d319aabadbba0509" providerId="LiveId" clId="{B779AA81-359C-4C8C-813E-56A0AD921AB5}" dt="2024-06-23T13:48:47.258" v="101" actId="26606"/>
          <ac:spMkLst>
            <pc:docMk/>
            <pc:sldMk cId="3863540977" sldId="270"/>
            <ac:spMk id="19" creationId="{3ECA69A1-7536-43AC-85EF-C7106179F5ED}"/>
          </ac:spMkLst>
        </pc:spChg>
        <pc:graphicFrameChg chg="add mod">
          <ac:chgData name="Giuseppe Vono" userId="d319aabadbba0509" providerId="LiveId" clId="{B779AA81-359C-4C8C-813E-56A0AD921AB5}" dt="2024-06-23T13:49:07.020" v="106" actId="255"/>
          <ac:graphicFrameMkLst>
            <pc:docMk/>
            <pc:sldMk cId="3863540977" sldId="270"/>
            <ac:graphicFrameMk id="2" creationId="{8A9C6D35-E86B-84E5-4E34-401F9945959C}"/>
          </ac:graphicFrameMkLst>
        </pc:graphicFrameChg>
      </pc:sldChg>
      <pc:sldChg chg="addSp modSp new mod setBg">
        <pc:chgData name="Giuseppe Vono" userId="d319aabadbba0509" providerId="LiveId" clId="{B779AA81-359C-4C8C-813E-56A0AD921AB5}" dt="2024-06-23T13:51:40.306" v="114" actId="255"/>
        <pc:sldMkLst>
          <pc:docMk/>
          <pc:sldMk cId="3037287035" sldId="271"/>
        </pc:sldMkLst>
        <pc:spChg chg="add">
          <ac:chgData name="Giuseppe Vono" userId="d319aabadbba0509" providerId="LiveId" clId="{B779AA81-359C-4C8C-813E-56A0AD921AB5}" dt="2024-06-23T13:51:22.279" v="110" actId="26606"/>
          <ac:spMkLst>
            <pc:docMk/>
            <pc:sldMk cId="3037287035" sldId="271"/>
            <ac:spMk id="7" creationId="{F3060C83-F051-4F0E-ABAD-AA0DFC48B218}"/>
          </ac:spMkLst>
        </pc:spChg>
        <pc:spChg chg="add">
          <ac:chgData name="Giuseppe Vono" userId="d319aabadbba0509" providerId="LiveId" clId="{B779AA81-359C-4C8C-813E-56A0AD921AB5}" dt="2024-06-23T13:51:22.279" v="110" actId="26606"/>
          <ac:spMkLst>
            <pc:docMk/>
            <pc:sldMk cId="3037287035" sldId="271"/>
            <ac:spMk id="9" creationId="{83C98ABE-055B-441F-B07E-44F97F083C39}"/>
          </ac:spMkLst>
        </pc:spChg>
        <pc:spChg chg="add">
          <ac:chgData name="Giuseppe Vono" userId="d319aabadbba0509" providerId="LiveId" clId="{B779AA81-359C-4C8C-813E-56A0AD921AB5}" dt="2024-06-23T13:51:22.279" v="110" actId="26606"/>
          <ac:spMkLst>
            <pc:docMk/>
            <pc:sldMk cId="3037287035" sldId="271"/>
            <ac:spMk id="11" creationId="{29FDB030-9B49-4CED-8CCD-4D99382388AC}"/>
          </ac:spMkLst>
        </pc:spChg>
        <pc:spChg chg="add">
          <ac:chgData name="Giuseppe Vono" userId="d319aabadbba0509" providerId="LiveId" clId="{B779AA81-359C-4C8C-813E-56A0AD921AB5}" dt="2024-06-23T13:51:22.279" v="110" actId="26606"/>
          <ac:spMkLst>
            <pc:docMk/>
            <pc:sldMk cId="3037287035" sldId="271"/>
            <ac:spMk id="13" creationId="{3783CA14-24A1-485C-8B30-D6A5D87987AD}"/>
          </ac:spMkLst>
        </pc:spChg>
        <pc:spChg chg="add">
          <ac:chgData name="Giuseppe Vono" userId="d319aabadbba0509" providerId="LiveId" clId="{B779AA81-359C-4C8C-813E-56A0AD921AB5}" dt="2024-06-23T13:51:22.279" v="110" actId="26606"/>
          <ac:spMkLst>
            <pc:docMk/>
            <pc:sldMk cId="3037287035" sldId="271"/>
            <ac:spMk id="15" creationId="{9A97C86A-04D6-40F7-AE84-31AB43E6A846}"/>
          </ac:spMkLst>
        </pc:spChg>
        <pc:spChg chg="add">
          <ac:chgData name="Giuseppe Vono" userId="d319aabadbba0509" providerId="LiveId" clId="{B779AA81-359C-4C8C-813E-56A0AD921AB5}" dt="2024-06-23T13:51:22.279" v="110" actId="26606"/>
          <ac:spMkLst>
            <pc:docMk/>
            <pc:sldMk cId="3037287035" sldId="271"/>
            <ac:spMk id="17" creationId="{FF9F2414-84E8-453E-B1F3-389FDE8192D9}"/>
          </ac:spMkLst>
        </pc:spChg>
        <pc:spChg chg="add">
          <ac:chgData name="Giuseppe Vono" userId="d319aabadbba0509" providerId="LiveId" clId="{B779AA81-359C-4C8C-813E-56A0AD921AB5}" dt="2024-06-23T13:51:22.279" v="110" actId="26606"/>
          <ac:spMkLst>
            <pc:docMk/>
            <pc:sldMk cId="3037287035" sldId="271"/>
            <ac:spMk id="19" creationId="{3ECA69A1-7536-43AC-85EF-C7106179F5ED}"/>
          </ac:spMkLst>
        </pc:spChg>
        <pc:graphicFrameChg chg="add mod">
          <ac:chgData name="Giuseppe Vono" userId="d319aabadbba0509" providerId="LiveId" clId="{B779AA81-359C-4C8C-813E-56A0AD921AB5}" dt="2024-06-23T13:51:40.306" v="114" actId="255"/>
          <ac:graphicFrameMkLst>
            <pc:docMk/>
            <pc:sldMk cId="3037287035" sldId="271"/>
            <ac:graphicFrameMk id="2" creationId="{DA448508-B225-F84B-E0DC-2E26F07D6049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d319aabadbba0509/Desktop/marianna/prove%20strutturate%20finali%202023_2024/prove%20strutturate%20finali%202023_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d319aabadbba0509/Desktop/marianna/prove%20strutturate%20finali%202023_2024/prove%20strutturate%20finali%202023_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d319aabadbba0509/Desktop/marianna/prove%20strutturate%20finali%202023_2024/prove%20strutturate%20finali%202023_2024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d319aabadbba0509/Desktop/marianna/prove%20strutturate%20finali%202023_2024/prove%20strutturate%20finali%202023_2024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d319aabadbba0509/Desktop/marianna/prove%20strutturate%20finali%202023_2024/prove%20strutturate%20finali%202023_2024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d319aabadbba0509/Desktop/marianna/prove%20strutturate%20finali%202023_2024/prove%20strutturate%20finali%202023_2024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d319aabadbba0509/Desktop/marianna/prove%20strutturate%20finali%202023_2024/prove%20strutturate%20finali%202023_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d319aabadbba0509/Desktop/marianna/prove%20strutturate%20finali%202023_2024/prove%20strutturate%20finali%202023_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d319aabadbba0509/Desktop/marianna/prove%20strutturate%20finali%202023_2024/prove%20strutturate%20finali%202023_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d319aabadbba0509/Desktop/marianna/prove%20strutturate%20finali%202023_2024/prove%20strutturate%20finali%202023_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d319aabadbba0509/Desktop/marianna/prove%20strutturate%20finali%202023_2024/prove%20strutturate%20finali%202023_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d319aabadbba0509/Desktop/marianna/prove%20strutturate%20finali%202023_2024/prove%20strutturate%20finali%202023_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d319aabadbba0509/Desktop/marianna/prove%20strutturate%20finali%202023_2024/prove%20strutturate%20finali%202023_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d319aabadbba0509/Desktop/marianna/prove%20strutturate%20finali%202023_2024/prove%20strutturate%20finali%202023_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800"/>
              <a:t>Matematica classi Prime</a:t>
            </a:r>
          </a:p>
        </c:rich>
      </c:tx>
      <c:layout>
        <c:manualLayout>
          <c:xMode val="edge"/>
          <c:yMode val="edge"/>
          <c:x val="0.32447900262467194"/>
          <c:y val="4.62962962962962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'1.me Mate'!$B$40:$D$40</c:f>
              <c:strCache>
                <c:ptCount val="3"/>
                <c:pt idx="0">
                  <c:v>num</c:v>
                </c:pt>
                <c:pt idx="1">
                  <c:v>relaz dati prev</c:v>
                </c:pt>
                <c:pt idx="2">
                  <c:v>spazio e fig</c:v>
                </c:pt>
              </c:strCache>
            </c:strRef>
          </c:cat>
          <c:val>
            <c:numRef>
              <c:f>'1.me Mate'!$B$41:$D$41</c:f>
              <c:numCache>
                <c:formatCode>0</c:formatCode>
                <c:ptCount val="3"/>
                <c:pt idx="0">
                  <c:v>96.160401002506262</c:v>
                </c:pt>
                <c:pt idx="1">
                  <c:v>97.568627450980387</c:v>
                </c:pt>
                <c:pt idx="2">
                  <c:v>98.318074598260353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55-4632-AEBB-EE14052F78A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066305504"/>
        <c:axId val="2066305984"/>
      </c:barChart>
      <c:catAx>
        <c:axId val="206630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6305984"/>
        <c:crosses val="autoZero"/>
        <c:auto val="1"/>
        <c:lblAlgn val="ctr"/>
        <c:lblOffset val="100"/>
        <c:noMultiLvlLbl val="0"/>
      </c:catAx>
      <c:valAx>
        <c:axId val="2066305984"/>
        <c:scaling>
          <c:orientation val="minMax"/>
          <c:min val="60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2066305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800"/>
              <a:t>Italiano classi Quinte </a:t>
            </a:r>
          </a:p>
        </c:rich>
      </c:tx>
      <c:layout>
        <c:manualLayout>
          <c:xMode val="edge"/>
          <c:yMode val="edge"/>
          <c:x val="0.3261248906386701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'5.te ita'!$B$43:$F$43</c:f>
              <c:strCache>
                <c:ptCount val="5"/>
                <c:pt idx="0">
                  <c:v>Ascoltare e comprendere</c:v>
                </c:pt>
                <c:pt idx="1">
                  <c:v>Leggere e comprendere</c:v>
                </c:pt>
                <c:pt idx="2">
                  <c:v>Ortografia</c:v>
                </c:pt>
                <c:pt idx="3">
                  <c:v>Morfosintassi</c:v>
                </c:pt>
                <c:pt idx="4">
                  <c:v>Lessico</c:v>
                </c:pt>
              </c:strCache>
            </c:strRef>
          </c:cat>
          <c:val>
            <c:numRef>
              <c:f>'5.te ita'!$B$44:$F$44</c:f>
              <c:numCache>
                <c:formatCode>0</c:formatCode>
                <c:ptCount val="5"/>
                <c:pt idx="0">
                  <c:v>87.127314814814824</c:v>
                </c:pt>
                <c:pt idx="1">
                  <c:v>76.372594408133622</c:v>
                </c:pt>
                <c:pt idx="2">
                  <c:v>74.198592257415783</c:v>
                </c:pt>
                <c:pt idx="3">
                  <c:v>80.134894698620187</c:v>
                </c:pt>
                <c:pt idx="4">
                  <c:v>78.729783950617289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15-4DFB-AB08-652660606C2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063638192"/>
        <c:axId val="2063637712"/>
      </c:barChart>
      <c:catAx>
        <c:axId val="2063638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3637712"/>
        <c:crosses val="autoZero"/>
        <c:auto val="1"/>
        <c:lblAlgn val="ctr"/>
        <c:lblOffset val="100"/>
        <c:noMultiLvlLbl val="0"/>
      </c:catAx>
      <c:valAx>
        <c:axId val="2063637712"/>
        <c:scaling>
          <c:orientation val="minMax"/>
          <c:min val="60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2063638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/>
              <a:t>Inglese classi Terze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'3th Engl'!$B$41:$D$41</c:f>
              <c:strCache>
                <c:ptCount val="3"/>
                <c:pt idx="0">
                  <c:v>LISTENING</c:v>
                </c:pt>
                <c:pt idx="1">
                  <c:v>READING</c:v>
                </c:pt>
                <c:pt idx="2">
                  <c:v>WRITING</c:v>
                </c:pt>
              </c:strCache>
            </c:strRef>
          </c:cat>
          <c:val>
            <c:numRef>
              <c:f>'3th Engl'!$B$42:$D$42</c:f>
              <c:numCache>
                <c:formatCode>0</c:formatCode>
                <c:ptCount val="3"/>
                <c:pt idx="0">
                  <c:v>89.833333333333329</c:v>
                </c:pt>
                <c:pt idx="1">
                  <c:v>85.203703703703709</c:v>
                </c:pt>
                <c:pt idx="2">
                  <c:v>74.6111111111111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F1-4ADF-A7B8-24013861EF2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54364144"/>
        <c:axId val="154362224"/>
      </c:barChart>
      <c:catAx>
        <c:axId val="154364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362224"/>
        <c:crosses val="autoZero"/>
        <c:auto val="1"/>
        <c:lblAlgn val="ctr"/>
        <c:lblOffset val="100"/>
        <c:noMultiLvlLbl val="0"/>
      </c:catAx>
      <c:valAx>
        <c:axId val="154362224"/>
        <c:scaling>
          <c:orientation val="minMax"/>
          <c:min val="60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154364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800"/>
              <a:t>Inglese classi Quarte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'4.te Engl'!$B$29:$D$29</c:f>
              <c:strCache>
                <c:ptCount val="3"/>
                <c:pt idx="0">
                  <c:v>LISTENING</c:v>
                </c:pt>
                <c:pt idx="1">
                  <c:v>READING</c:v>
                </c:pt>
                <c:pt idx="2">
                  <c:v>WRITING</c:v>
                </c:pt>
              </c:strCache>
            </c:strRef>
          </c:cat>
          <c:val>
            <c:numRef>
              <c:f>'4.te Engl'!$B$30:$D$30</c:f>
              <c:numCache>
                <c:formatCode>0</c:formatCode>
                <c:ptCount val="3"/>
                <c:pt idx="0">
                  <c:v>80.916666666666657</c:v>
                </c:pt>
                <c:pt idx="1">
                  <c:v>77.19047619047619</c:v>
                </c:pt>
                <c:pt idx="2">
                  <c:v>70.595238095238088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4E-41AB-8249-DEC762DF513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067484944"/>
        <c:axId val="2067481584"/>
      </c:barChart>
      <c:catAx>
        <c:axId val="2067484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7481584"/>
        <c:crosses val="autoZero"/>
        <c:auto val="1"/>
        <c:lblAlgn val="ctr"/>
        <c:lblOffset val="100"/>
        <c:noMultiLvlLbl val="0"/>
      </c:catAx>
      <c:valAx>
        <c:axId val="2067481584"/>
        <c:scaling>
          <c:orientation val="minMax"/>
          <c:min val="60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2067484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800"/>
              <a:t>Inglese classi Quinte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'5.te engl'!$B$41:$D$41</c:f>
              <c:strCache>
                <c:ptCount val="3"/>
                <c:pt idx="0">
                  <c:v>LISTENING</c:v>
                </c:pt>
                <c:pt idx="1">
                  <c:v>READING</c:v>
                </c:pt>
                <c:pt idx="2">
                  <c:v>WRITING</c:v>
                </c:pt>
              </c:strCache>
            </c:strRef>
          </c:cat>
          <c:val>
            <c:numRef>
              <c:f>'5.te engl'!$B$42:$D$42</c:f>
              <c:numCache>
                <c:formatCode>0</c:formatCode>
                <c:ptCount val="3"/>
                <c:pt idx="0">
                  <c:v>90.694625998547565</c:v>
                </c:pt>
                <c:pt idx="1">
                  <c:v>83.827160493827151</c:v>
                </c:pt>
                <c:pt idx="2">
                  <c:v>62.236299648064353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16-4DD5-A362-24F6E802295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063307584"/>
        <c:axId val="2063282144"/>
      </c:barChart>
      <c:catAx>
        <c:axId val="2063307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3282144"/>
        <c:crosses val="autoZero"/>
        <c:auto val="1"/>
        <c:lblAlgn val="ctr"/>
        <c:lblOffset val="100"/>
        <c:noMultiLvlLbl val="0"/>
      </c:catAx>
      <c:valAx>
        <c:axId val="206328214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2063307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800"/>
              <a:t>Media complessiva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'grafici totali'!$G$2:$G$4</c:f>
              <c:strCache>
                <c:ptCount val="3"/>
                <c:pt idx="0">
                  <c:v>Matematica</c:v>
                </c:pt>
                <c:pt idx="1">
                  <c:v>Italiano</c:v>
                </c:pt>
                <c:pt idx="2">
                  <c:v>Inglese</c:v>
                </c:pt>
              </c:strCache>
            </c:strRef>
          </c:cat>
          <c:val>
            <c:numRef>
              <c:f>'grafici totali'!$H$2:$H$4</c:f>
              <c:numCache>
                <c:formatCode>0</c:formatCode>
                <c:ptCount val="3"/>
                <c:pt idx="0">
                  <c:v>81.140924395392261</c:v>
                </c:pt>
                <c:pt idx="1">
                  <c:v>80.408364355807663</c:v>
                </c:pt>
                <c:pt idx="2">
                  <c:v>79.134274222509504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5D-454F-97BB-717F14ED34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961030239"/>
        <c:axId val="607863695"/>
      </c:barChart>
      <c:catAx>
        <c:axId val="9610302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7863695"/>
        <c:crosses val="autoZero"/>
        <c:auto val="1"/>
        <c:lblAlgn val="ctr"/>
        <c:lblOffset val="100"/>
        <c:noMultiLvlLbl val="0"/>
      </c:catAx>
      <c:valAx>
        <c:axId val="607863695"/>
        <c:scaling>
          <c:orientation val="minMax"/>
          <c:min val="60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9610302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800"/>
              <a:t>Matematica classi Seconde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'2.de mate'!$B$40:$D$40</c:f>
              <c:strCache>
                <c:ptCount val="3"/>
                <c:pt idx="0">
                  <c:v>num</c:v>
                </c:pt>
                <c:pt idx="1">
                  <c:v>relaz dati prev</c:v>
                </c:pt>
                <c:pt idx="2">
                  <c:v>spazio e fig</c:v>
                </c:pt>
              </c:strCache>
            </c:strRef>
          </c:cat>
          <c:val>
            <c:numRef>
              <c:f>'2.de mate'!$B$41:$D$41</c:f>
              <c:numCache>
                <c:formatCode>0</c:formatCode>
                <c:ptCount val="3"/>
                <c:pt idx="0">
                  <c:v>92.221048999309872</c:v>
                </c:pt>
                <c:pt idx="1">
                  <c:v>84.788405797101447</c:v>
                </c:pt>
                <c:pt idx="2">
                  <c:v>90.943167701863345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32-44D1-9792-B979CFFE60B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04177360"/>
        <c:axId val="204174480"/>
      </c:barChart>
      <c:catAx>
        <c:axId val="204177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4174480"/>
        <c:crosses val="autoZero"/>
        <c:auto val="1"/>
        <c:lblAlgn val="ctr"/>
        <c:lblOffset val="100"/>
        <c:noMultiLvlLbl val="0"/>
      </c:catAx>
      <c:valAx>
        <c:axId val="204174480"/>
        <c:scaling>
          <c:orientation val="minMax"/>
          <c:min val="60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204177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800"/>
              <a:t>Matematica classi Terze</a:t>
            </a:r>
          </a:p>
        </c:rich>
      </c:tx>
      <c:layout>
        <c:manualLayout>
          <c:xMode val="edge"/>
          <c:yMode val="edge"/>
          <c:x val="0.37088870437756372"/>
          <c:y val="1.58460660737285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'3.ze mate'!$B$40:$D$40</c:f>
              <c:strCache>
                <c:ptCount val="3"/>
                <c:pt idx="0">
                  <c:v>num</c:v>
                </c:pt>
                <c:pt idx="1">
                  <c:v>relaz dati prev</c:v>
                </c:pt>
                <c:pt idx="2">
                  <c:v>spazio e fig</c:v>
                </c:pt>
              </c:strCache>
            </c:strRef>
          </c:cat>
          <c:val>
            <c:numRef>
              <c:f>'3.ze mate'!$B$41:$D$41</c:f>
              <c:numCache>
                <c:formatCode>0</c:formatCode>
                <c:ptCount val="3"/>
                <c:pt idx="0">
                  <c:v>79.777777777777771</c:v>
                </c:pt>
                <c:pt idx="1">
                  <c:v>75.153174603174605</c:v>
                </c:pt>
                <c:pt idx="2">
                  <c:v>78.238095238095241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83-4380-8131-F918D4DF289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60377648"/>
        <c:axId val="160377168"/>
      </c:barChart>
      <c:catAx>
        <c:axId val="160377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0377168"/>
        <c:crosses val="autoZero"/>
        <c:auto val="1"/>
        <c:lblAlgn val="ctr"/>
        <c:lblOffset val="100"/>
        <c:noMultiLvlLbl val="0"/>
      </c:catAx>
      <c:valAx>
        <c:axId val="160377168"/>
        <c:scaling>
          <c:orientation val="minMax"/>
          <c:min val="60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160377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800"/>
              <a:t>Matematica classi Quarte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'4.te mate'!$B$43:$D$43</c:f>
              <c:strCache>
                <c:ptCount val="3"/>
                <c:pt idx="0">
                  <c:v>num</c:v>
                </c:pt>
                <c:pt idx="1">
                  <c:v>relaz dati prev</c:v>
                </c:pt>
                <c:pt idx="2">
                  <c:v>spazio e fig</c:v>
                </c:pt>
              </c:strCache>
            </c:strRef>
          </c:cat>
          <c:val>
            <c:numRef>
              <c:f>'4.te mate'!$B$44:$D$44</c:f>
              <c:numCache>
                <c:formatCode>0</c:formatCode>
                <c:ptCount val="3"/>
                <c:pt idx="0">
                  <c:v>69.464285714285722</c:v>
                </c:pt>
                <c:pt idx="1">
                  <c:v>63.535714285714292</c:v>
                </c:pt>
                <c:pt idx="2">
                  <c:v>81.726190476190482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A8-4357-8DCA-F278770EC2E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04175920"/>
        <c:axId val="204174000"/>
      </c:barChart>
      <c:catAx>
        <c:axId val="204175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4174000"/>
        <c:crosses val="autoZero"/>
        <c:auto val="1"/>
        <c:lblAlgn val="ctr"/>
        <c:lblOffset val="100"/>
        <c:noMultiLvlLbl val="0"/>
      </c:catAx>
      <c:valAx>
        <c:axId val="20417400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204175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800"/>
              <a:t>Matematica classi Quinte</a:t>
            </a:r>
          </a:p>
        </c:rich>
      </c:tx>
      <c:layout>
        <c:manualLayout>
          <c:xMode val="edge"/>
          <c:yMode val="edge"/>
          <c:x val="0.34906774580103489"/>
          <c:y val="1.55815244221225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'5.te mate'!$B$45:$D$45</c:f>
              <c:strCache>
                <c:ptCount val="3"/>
                <c:pt idx="0">
                  <c:v>num</c:v>
                </c:pt>
                <c:pt idx="1">
                  <c:v>relaz dati prev</c:v>
                </c:pt>
                <c:pt idx="2">
                  <c:v>spazio e fig</c:v>
                </c:pt>
              </c:strCache>
            </c:strRef>
          </c:cat>
          <c:val>
            <c:numRef>
              <c:f>'5.te mate'!$B$46:$D$46</c:f>
              <c:numCache>
                <c:formatCode>0</c:formatCode>
                <c:ptCount val="3"/>
                <c:pt idx="0">
                  <c:v>86.500506072874487</c:v>
                </c:pt>
                <c:pt idx="1">
                  <c:v>68.4283906882591</c:v>
                </c:pt>
                <c:pt idx="2">
                  <c:v>70.015118927125513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EE-4866-BD80-57161252B5D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077217904"/>
        <c:axId val="164904336"/>
      </c:barChart>
      <c:catAx>
        <c:axId val="2077217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904336"/>
        <c:crosses val="autoZero"/>
        <c:auto val="1"/>
        <c:lblAlgn val="ctr"/>
        <c:lblOffset val="100"/>
        <c:noMultiLvlLbl val="0"/>
      </c:catAx>
      <c:valAx>
        <c:axId val="16490433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2077217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800"/>
              <a:t>Italiano classi Prime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'1.me ita'!$B$31:$E$31</c:f>
              <c:strCache>
                <c:ptCount val="4"/>
                <c:pt idx="0">
                  <c:v>Ascoltare e comprendere</c:v>
                </c:pt>
                <c:pt idx="1">
                  <c:v>Leggere e comprendere</c:v>
                </c:pt>
                <c:pt idx="2">
                  <c:v>Ortografia</c:v>
                </c:pt>
                <c:pt idx="3">
                  <c:v>Morfosintassi</c:v>
                </c:pt>
              </c:strCache>
            </c:strRef>
          </c:cat>
          <c:val>
            <c:numRef>
              <c:f>'1.me ita'!$B$32:$E$32</c:f>
              <c:numCache>
                <c:formatCode>0</c:formatCode>
                <c:ptCount val="4"/>
                <c:pt idx="0">
                  <c:v>93.132832080200501</c:v>
                </c:pt>
                <c:pt idx="1">
                  <c:v>87.933395580454416</c:v>
                </c:pt>
                <c:pt idx="2">
                  <c:v>91.312947401182711</c:v>
                </c:pt>
                <c:pt idx="3">
                  <c:v>96.400560224089645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F8-4F5B-80D4-66A7E2DEA6D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645015616"/>
        <c:axId val="1645018496"/>
      </c:barChart>
      <c:catAx>
        <c:axId val="1645015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018496"/>
        <c:crosses val="autoZero"/>
        <c:auto val="1"/>
        <c:lblAlgn val="ctr"/>
        <c:lblOffset val="100"/>
        <c:noMultiLvlLbl val="0"/>
      </c:catAx>
      <c:valAx>
        <c:axId val="1645018496"/>
        <c:scaling>
          <c:orientation val="minMax"/>
          <c:min val="60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1645015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800"/>
              <a:t>Italiano classi Seconde</a:t>
            </a:r>
          </a:p>
        </c:rich>
      </c:tx>
      <c:layout>
        <c:manualLayout>
          <c:xMode val="edge"/>
          <c:yMode val="edge"/>
          <c:x val="0.26186789151356082"/>
          <c:y val="4.1666666666666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'2.de ita'!$B$38:$E$38</c:f>
              <c:strCache>
                <c:ptCount val="4"/>
                <c:pt idx="0">
                  <c:v>Ascoltare e comprendere</c:v>
                </c:pt>
                <c:pt idx="1">
                  <c:v>Leggere e comprendere</c:v>
                </c:pt>
                <c:pt idx="2">
                  <c:v>Ortografia</c:v>
                </c:pt>
                <c:pt idx="3">
                  <c:v>Morfosintassi</c:v>
                </c:pt>
              </c:strCache>
              <c:extLst/>
            </c:strRef>
          </c:cat>
          <c:val>
            <c:numRef>
              <c:f>'2.de ita'!$B$39:$E$39</c:f>
              <c:numCache>
                <c:formatCode>0</c:formatCode>
                <c:ptCount val="4"/>
                <c:pt idx="0">
                  <c:v>90.997474747474755</c:v>
                </c:pt>
                <c:pt idx="1">
                  <c:v>77.077294685990339</c:v>
                </c:pt>
                <c:pt idx="2">
                  <c:v>76.168203776899432</c:v>
                </c:pt>
                <c:pt idx="3">
                  <c:v>86.854797979797993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EA42-48C8-AA0B-DAE1C0D45CB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077218864"/>
        <c:axId val="2077219344"/>
      </c:barChart>
      <c:catAx>
        <c:axId val="2077218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7219344"/>
        <c:crosses val="autoZero"/>
        <c:auto val="1"/>
        <c:lblAlgn val="ctr"/>
        <c:lblOffset val="100"/>
        <c:noMultiLvlLbl val="0"/>
      </c:catAx>
      <c:valAx>
        <c:axId val="2077219344"/>
        <c:scaling>
          <c:orientation val="minMax"/>
          <c:min val="60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2077218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800"/>
              <a:t>Italiano classi Terze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'3.ze ita'!$B$35:$F$35</c:f>
              <c:strCache>
                <c:ptCount val="5"/>
                <c:pt idx="0">
                  <c:v>Ascoltare e comprendere</c:v>
                </c:pt>
                <c:pt idx="1">
                  <c:v>Leggere e comprendere</c:v>
                </c:pt>
                <c:pt idx="2">
                  <c:v>Ortografia</c:v>
                </c:pt>
                <c:pt idx="3">
                  <c:v>Morfosintassi</c:v>
                </c:pt>
                <c:pt idx="4">
                  <c:v>Lessico</c:v>
                </c:pt>
              </c:strCache>
            </c:strRef>
          </c:cat>
          <c:val>
            <c:numRef>
              <c:f>'3.ze ita'!$B$36:$F$36</c:f>
              <c:numCache>
                <c:formatCode>0</c:formatCode>
                <c:ptCount val="5"/>
                <c:pt idx="0">
                  <c:v>91.283068783068771</c:v>
                </c:pt>
                <c:pt idx="1">
                  <c:v>77.973544973544975</c:v>
                </c:pt>
                <c:pt idx="2">
                  <c:v>75.190058479532169</c:v>
                </c:pt>
                <c:pt idx="3">
                  <c:v>78.536340852130323</c:v>
                </c:pt>
                <c:pt idx="4">
                  <c:v>73.558201058201064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14-46C8-952C-1220C6EBFB8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075934144"/>
        <c:axId val="2075930784"/>
      </c:barChart>
      <c:catAx>
        <c:axId val="2075934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5930784"/>
        <c:crosses val="autoZero"/>
        <c:auto val="1"/>
        <c:lblAlgn val="ctr"/>
        <c:lblOffset val="100"/>
        <c:noMultiLvlLbl val="0"/>
      </c:catAx>
      <c:valAx>
        <c:axId val="2075930784"/>
        <c:scaling>
          <c:orientation val="minMax"/>
          <c:min val="60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2075934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800"/>
              <a:t>Italiano classi Quarte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'4.te ita'!$B$29:$F$29</c:f>
              <c:strCache>
                <c:ptCount val="5"/>
                <c:pt idx="0">
                  <c:v>Ascoltare e comprendere</c:v>
                </c:pt>
                <c:pt idx="1">
                  <c:v>Leggere e comprendere</c:v>
                </c:pt>
                <c:pt idx="2">
                  <c:v>Ortografia</c:v>
                </c:pt>
                <c:pt idx="3">
                  <c:v>Morfosintassi</c:v>
                </c:pt>
                <c:pt idx="4">
                  <c:v>Lessico</c:v>
                </c:pt>
              </c:strCache>
            </c:strRef>
          </c:cat>
          <c:val>
            <c:numRef>
              <c:f>'4.te ita'!$B$30:$F$30</c:f>
              <c:numCache>
                <c:formatCode>0</c:formatCode>
                <c:ptCount val="5"/>
                <c:pt idx="0">
                  <c:v>76.385714285714286</c:v>
                </c:pt>
                <c:pt idx="1">
                  <c:v>70.021428571428572</c:v>
                </c:pt>
                <c:pt idx="2">
                  <c:v>69.081501831501839</c:v>
                </c:pt>
                <c:pt idx="3">
                  <c:v>69.495238095238093</c:v>
                </c:pt>
                <c:pt idx="4">
                  <c:v>82.834432234432228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00-44BB-8A38-C0A05DCF466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58681920"/>
        <c:axId val="158684320"/>
      </c:barChart>
      <c:catAx>
        <c:axId val="158681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684320"/>
        <c:crosses val="autoZero"/>
        <c:auto val="1"/>
        <c:lblAlgn val="ctr"/>
        <c:lblOffset val="100"/>
        <c:noMultiLvlLbl val="0"/>
      </c:catAx>
      <c:valAx>
        <c:axId val="15868432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158681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17B68-EE72-428F-D5D0-DF8B9F4ABC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1A17C7-DEF1-DF9D-7016-CEDA218CD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89E19-F9BE-9A14-17A8-4BEF9DFFF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E8B5D-9433-41E6-B544-0D2B4C6283BB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2AF741-DAE6-3573-8B6E-18F4187A4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4F6EC5-225D-3D67-D2D8-9D64A7F12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C4FC5-2453-47BF-A15E-9F70A671B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527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F4C86-8D71-3A10-9BA6-D78FE492B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A38FC0-9435-C653-A1A2-1488ABAE91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64F2B4-367A-1F6E-7B9F-44F284EDC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E8B5D-9433-41E6-B544-0D2B4C6283BB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91653-3A10-CAC4-3468-6FEA8493F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7EBAC-C690-7C48-800E-12868D6BD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C4FC5-2453-47BF-A15E-9F70A671B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1739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2817A9-49A3-AFA7-2926-3FAE27BDC6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86DBFD-0692-2A03-D0F8-F43DBC5F3B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04FC14-F343-58CE-9C46-F82E90E51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E8B5D-9433-41E6-B544-0D2B4C6283BB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88AF3-9836-1A33-9513-62FBD0B59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B9D63-08D6-2D02-A8F2-54DEAA377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C4FC5-2453-47BF-A15E-9F70A671B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934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D58D3-B244-0511-00A9-1B29219C7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0B5AB-BE6C-1AD2-448D-365D5FB57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BBDE3-AAEE-F593-5ACD-BC0B06C43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E8B5D-9433-41E6-B544-0D2B4C6283BB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34A8BC-1FC6-593F-06AA-EAEF435B0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8545F7-15F9-5D62-0FAD-96B397B6E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C4FC5-2453-47BF-A15E-9F70A671B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82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27548-533E-BCFB-D66A-1BD2ABD88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FCDD97-B866-C371-94B7-AD5E14C4FB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1914A2-CC9C-45D8-5216-A256B64F5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E8B5D-9433-41E6-B544-0D2B4C6283BB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8AFEA1-E755-7A64-B402-E91D6AACB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A386D2-3E2B-B2A7-4F13-C87804A38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C4FC5-2453-47BF-A15E-9F70A671B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921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248D0-BD76-85A9-222D-AAF63E593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15610-D4DF-3838-E5C8-B11AD5B25C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8C1E7D-7F84-F13A-EBD2-46DE67F769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B5F3F1-1955-814B-2A70-71180D2E4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E8B5D-9433-41E6-B544-0D2B4C6283BB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CDEBFB-AB71-3F68-C020-A7056F45F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3A31FB-D6F8-6199-57FE-C55B9AE6C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C4FC5-2453-47BF-A15E-9F70A671B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553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8C228-73F8-B6C9-F5AF-FC61A072B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AAC376-D8A2-9E6F-9747-2FCEC52214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0863D7-DE78-19BB-C89A-9726E065F4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1B4E7C-227F-73F2-3804-EC4926DB5A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81343B-902F-BFA4-FD3F-7868C728C6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D1FA6-6942-1CD0-1EB6-CBAEC8C8C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E8B5D-9433-41E6-B544-0D2B4C6283BB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F29893-C797-D485-93FF-6EFB4778F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4FA5DB-9862-D986-BFD3-7586A46E8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C4FC5-2453-47BF-A15E-9F70A671B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61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C3008-DECF-D424-E1E7-85BB79AD8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83D139-6BAF-DB41-D2E8-218A98EA3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E8B5D-9433-41E6-B544-0D2B4C6283BB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0DB4FD-CB83-570C-2470-31EB318BF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004557-D43C-728A-2A6D-61D4DDCF4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C4FC5-2453-47BF-A15E-9F70A671B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1854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E4AB40-5237-F5E5-B0EC-D8DE733A5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E8B5D-9433-41E6-B544-0D2B4C6283BB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58A1B6-0167-D5C1-9D0F-43FB6D88C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8908EF-BBE8-B27A-F7C3-1D6160FA9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C4FC5-2453-47BF-A15E-9F70A671B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175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DD8D0-469B-CD1B-5CCD-999F0F0DD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7C71C-FF14-F7A7-5567-70CD09D80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036743-D1B9-F4F8-6492-874A696124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B08C76-ACA6-1518-60E7-4E12997CC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E8B5D-9433-41E6-B544-0D2B4C6283BB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3192CD-B475-BB82-BEF3-75FC0ADC6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FF071-C35E-BF55-3975-041295923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C4FC5-2453-47BF-A15E-9F70A671B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661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50313-2479-6342-5E71-DDD4093F8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2B9B45-C6B0-A5B4-34BF-764BDE950D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680945-DB2F-2730-CDA7-02EA4528A0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3B5FE9-1591-5149-2A55-AB383D4EE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E8B5D-9433-41E6-B544-0D2B4C6283BB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91A3B9-89F3-4764-C5FC-A78179DFA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21F35C-88A7-A748-DB32-17F0E655B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C4FC5-2453-47BF-A15E-9F70A671B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293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DC6B4D-6AA7-D2DD-8EC6-6FD8FA146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74A60A-8750-FC36-3244-C56074B54A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5E0040-824F-992D-11FF-55C8CCC7B1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7E8B5D-9433-41E6-B544-0D2B4C6283BB}" type="datetimeFigureOut">
              <a:rPr lang="en-GB" smtClean="0"/>
              <a:t>26/06/2024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10E860-ABDB-A6D7-0FE1-761BF407E1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F2A061-20B1-8644-102B-410D100B44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54C4FC5-2453-47BF-A15E-9F70A671B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71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0C3BC-72E9-6F85-7212-1F5E76288E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133599"/>
          </a:xfrm>
        </p:spPr>
        <p:txBody>
          <a:bodyPr>
            <a:normAutofit fontScale="90000"/>
          </a:bodyPr>
          <a:lstStyle/>
          <a:p>
            <a:r>
              <a:rPr lang="it-IT" dirty="0">
                <a:solidFill>
                  <a:srgbClr val="FF0000"/>
                </a:solidFill>
              </a:rPr>
              <a:t>PROVE STRUTTURATE FINALI</a:t>
            </a:r>
            <a:br>
              <a:rPr lang="it-IT" dirty="0"/>
            </a:br>
            <a:endParaRPr lang="en-GB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E3B822-A3B4-2336-DA31-1C1E2F0866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sz="3600" dirty="0"/>
              <a:t>SCUOLE PRIMARIE DE FILIPPO ALESSANDRINI</a:t>
            </a:r>
          </a:p>
          <a:p>
            <a:r>
              <a:rPr lang="it-IT" sz="3600" dirty="0"/>
              <a:t>ISTITUTO COMPRENSIVO VIA DELLE BETULLE</a:t>
            </a:r>
          </a:p>
          <a:p>
            <a:r>
              <a:rPr lang="it-IT" sz="3600" dirty="0"/>
              <a:t>PIEVE EMANUELE</a:t>
            </a:r>
          </a:p>
          <a:p>
            <a:r>
              <a:rPr lang="it-IT" sz="3600" dirty="0"/>
              <a:t>ANNO SCOLASTICO 2023-2024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305213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73147B7F-3608-5EAA-A6B8-D37E6B20AB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850826"/>
              </p:ext>
            </p:extLst>
          </p:nvPr>
        </p:nvGraphicFramePr>
        <p:xfrm>
          <a:off x="643467" y="643467"/>
          <a:ext cx="10905066" cy="5571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6611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8457443D-33DB-D199-B3D8-D1AEB72E66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5317535"/>
              </p:ext>
            </p:extLst>
          </p:nvPr>
        </p:nvGraphicFramePr>
        <p:xfrm>
          <a:off x="643467" y="643467"/>
          <a:ext cx="10905066" cy="5571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989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D13E685-8622-3AAB-77C9-4978C08332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305945"/>
              </p:ext>
            </p:extLst>
          </p:nvPr>
        </p:nvGraphicFramePr>
        <p:xfrm>
          <a:off x="643467" y="643467"/>
          <a:ext cx="10905066" cy="5571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4018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55CD5326-2B09-0360-C9C2-FA6238F746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9176199"/>
              </p:ext>
            </p:extLst>
          </p:nvPr>
        </p:nvGraphicFramePr>
        <p:xfrm>
          <a:off x="643467" y="643467"/>
          <a:ext cx="10905066" cy="5571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4536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8A9C6D35-E86B-84E5-4E34-401F994595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704560"/>
              </p:ext>
            </p:extLst>
          </p:nvPr>
        </p:nvGraphicFramePr>
        <p:xfrm>
          <a:off x="643467" y="643467"/>
          <a:ext cx="10905066" cy="5571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35409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DA448508-B225-F84B-E0DC-2E26F07D60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1153578"/>
              </p:ext>
            </p:extLst>
          </p:nvPr>
        </p:nvGraphicFramePr>
        <p:xfrm>
          <a:off x="643467" y="643467"/>
          <a:ext cx="10905066" cy="5571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7287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9EFEB024-9433-50BD-D514-935497649B8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6281908"/>
              </p:ext>
            </p:extLst>
          </p:nvPr>
        </p:nvGraphicFramePr>
        <p:xfrm>
          <a:off x="643467" y="643467"/>
          <a:ext cx="10905066" cy="5571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957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F4AC3D42-F3B9-65BB-4098-8DB10C5852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1390906"/>
              </p:ext>
            </p:extLst>
          </p:nvPr>
        </p:nvGraphicFramePr>
        <p:xfrm>
          <a:off x="643467" y="643467"/>
          <a:ext cx="10905066" cy="5571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4835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EA7A59FB-82DA-5026-80E3-16D065167D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6916918"/>
              </p:ext>
            </p:extLst>
          </p:nvPr>
        </p:nvGraphicFramePr>
        <p:xfrm>
          <a:off x="643467" y="643467"/>
          <a:ext cx="10905066" cy="5571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9826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AFE3C4AA-5B48-5145-A16E-8B97C9ADBA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7066399"/>
              </p:ext>
            </p:extLst>
          </p:nvPr>
        </p:nvGraphicFramePr>
        <p:xfrm>
          <a:off x="643467" y="643467"/>
          <a:ext cx="10905066" cy="5571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75755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7B51E263-C7C9-0913-50A9-594BF24604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4103101"/>
              </p:ext>
            </p:extLst>
          </p:nvPr>
        </p:nvGraphicFramePr>
        <p:xfrm>
          <a:off x="643467" y="643467"/>
          <a:ext cx="10905066" cy="5571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5262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E94B93A-D926-6ECE-1365-221F414FEC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756021"/>
              </p:ext>
            </p:extLst>
          </p:nvPr>
        </p:nvGraphicFramePr>
        <p:xfrm>
          <a:off x="643467" y="643467"/>
          <a:ext cx="10905066" cy="5571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3046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66F77699-A1DA-CA0E-21E8-89BA947CA0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1326658"/>
              </p:ext>
            </p:extLst>
          </p:nvPr>
        </p:nvGraphicFramePr>
        <p:xfrm>
          <a:off x="643467" y="643467"/>
          <a:ext cx="10905066" cy="5571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10025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85BDE78D-7977-6E19-7589-E85758565E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3356595"/>
              </p:ext>
            </p:extLst>
          </p:nvPr>
        </p:nvGraphicFramePr>
        <p:xfrm>
          <a:off x="643467" y="643467"/>
          <a:ext cx="10905066" cy="5571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0569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60</Words>
  <Application>Microsoft Office PowerPoint</Application>
  <PresentationFormat>Widescreen</PresentationFormat>
  <Paragraphs>19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Aptos</vt:lpstr>
      <vt:lpstr>Aptos Display</vt:lpstr>
      <vt:lpstr>Arial</vt:lpstr>
      <vt:lpstr>Office Theme</vt:lpstr>
      <vt:lpstr>PROVE STRUTTURATE FINALI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Giuseppe Vono</dc:creator>
  <cp:lastModifiedBy>Giuseppe Vono</cp:lastModifiedBy>
  <cp:revision>2</cp:revision>
  <dcterms:created xsi:type="dcterms:W3CDTF">2024-06-23T13:25:33Z</dcterms:created>
  <dcterms:modified xsi:type="dcterms:W3CDTF">2024-06-26T06:32:05Z</dcterms:modified>
</cp:coreProperties>
</file>