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6" r:id="rId9"/>
    <p:sldId id="262" r:id="rId10"/>
    <p:sldId id="263" r:id="rId11"/>
    <p:sldId id="264" r:id="rId12"/>
    <p:sldId id="267" r:id="rId13"/>
    <p:sldId id="268" r:id="rId14"/>
    <p:sldId id="272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9156EF-851A-40C5-BEC4-27648236CC24}" v="15" dt="2023-06-18T14:22:38.1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Vono" userId="624e8027-53ec-4d7f-9c5c-bd8910b86c61" providerId="ADAL" clId="{529156EF-851A-40C5-BEC4-27648236CC24}"/>
    <pc:docChg chg="undo custSel addSld modSld">
      <pc:chgData name="Giuseppe Vono" userId="624e8027-53ec-4d7f-9c5c-bd8910b86c61" providerId="ADAL" clId="{529156EF-851A-40C5-BEC4-27648236CC24}" dt="2023-06-18T14:22:45.755" v="139" actId="14100"/>
      <pc:docMkLst>
        <pc:docMk/>
      </pc:docMkLst>
      <pc:sldChg chg="modSp mod">
        <pc:chgData name="Giuseppe Vono" userId="624e8027-53ec-4d7f-9c5c-bd8910b86c61" providerId="ADAL" clId="{529156EF-851A-40C5-BEC4-27648236CC24}" dt="2023-06-17T20:18:48.501" v="114" actId="20577"/>
        <pc:sldMkLst>
          <pc:docMk/>
          <pc:sldMk cId="45644251" sldId="256"/>
        </pc:sldMkLst>
        <pc:spChg chg="mod">
          <ac:chgData name="Giuseppe Vono" userId="624e8027-53ec-4d7f-9c5c-bd8910b86c61" providerId="ADAL" clId="{529156EF-851A-40C5-BEC4-27648236CC24}" dt="2023-06-17T20:18:48.501" v="114" actId="20577"/>
          <ac:spMkLst>
            <pc:docMk/>
            <pc:sldMk cId="45644251" sldId="256"/>
            <ac:spMk id="2" creationId="{01A21B37-A9E7-53F3-3313-429B0FB0C5B5}"/>
          </ac:spMkLst>
        </pc:spChg>
      </pc:sldChg>
      <pc:sldChg chg="addSp delSp modSp mod setBg">
        <pc:chgData name="Giuseppe Vono" userId="624e8027-53ec-4d7f-9c5c-bd8910b86c61" providerId="ADAL" clId="{529156EF-851A-40C5-BEC4-27648236CC24}" dt="2023-06-17T20:56:04.761" v="133" actId="27918"/>
        <pc:sldMkLst>
          <pc:docMk/>
          <pc:sldMk cId="4139107991" sldId="258"/>
        </pc:sldMkLst>
        <pc:spChg chg="add del">
          <ac:chgData name="Giuseppe Vono" userId="624e8027-53ec-4d7f-9c5c-bd8910b86c61" providerId="ADAL" clId="{529156EF-851A-40C5-BEC4-27648236CC24}" dt="2023-06-17T20:55:20.337" v="120" actId="26606"/>
          <ac:spMkLst>
            <pc:docMk/>
            <pc:sldMk cId="4139107991" sldId="258"/>
            <ac:spMk id="8" creationId="{AB8C311F-7253-4AED-9701-7FC0708C41C7}"/>
          </ac:spMkLst>
        </pc:spChg>
        <pc:spChg chg="add del">
          <ac:chgData name="Giuseppe Vono" userId="624e8027-53ec-4d7f-9c5c-bd8910b86c61" providerId="ADAL" clId="{529156EF-851A-40C5-BEC4-27648236CC24}" dt="2023-06-17T20:55:20.337" v="120" actId="26606"/>
          <ac:spMkLst>
            <pc:docMk/>
            <pc:sldMk cId="4139107991" sldId="258"/>
            <ac:spMk id="10" creationId="{E2384209-CB15-4CDF-9D31-C44FD9A3F20D}"/>
          </ac:spMkLst>
        </pc:spChg>
        <pc:spChg chg="add del">
          <ac:chgData name="Giuseppe Vono" userId="624e8027-53ec-4d7f-9c5c-bd8910b86c61" providerId="ADAL" clId="{529156EF-851A-40C5-BEC4-27648236CC24}" dt="2023-06-17T20:55:20.337" v="120" actId="26606"/>
          <ac:spMkLst>
            <pc:docMk/>
            <pc:sldMk cId="4139107991" sldId="258"/>
            <ac:spMk id="12" creationId="{2633B3B5-CC90-43F0-8714-D31D1F3F0209}"/>
          </ac:spMkLst>
        </pc:spChg>
        <pc:spChg chg="add del">
          <ac:chgData name="Giuseppe Vono" userId="624e8027-53ec-4d7f-9c5c-bd8910b86c61" providerId="ADAL" clId="{529156EF-851A-40C5-BEC4-27648236CC24}" dt="2023-06-17T20:55:20.337" v="120" actId="26606"/>
          <ac:spMkLst>
            <pc:docMk/>
            <pc:sldMk cId="4139107991" sldId="258"/>
            <ac:spMk id="14" creationId="{A8D57A06-A426-446D-B02C-A2DC6B62E45E}"/>
          </ac:spMkLst>
        </pc:spChg>
        <pc:spChg chg="add del">
          <ac:chgData name="Giuseppe Vono" userId="624e8027-53ec-4d7f-9c5c-bd8910b86c61" providerId="ADAL" clId="{529156EF-851A-40C5-BEC4-27648236CC24}" dt="2023-06-17T20:55:30.452" v="123" actId="26606"/>
          <ac:spMkLst>
            <pc:docMk/>
            <pc:sldMk cId="4139107991" sldId="258"/>
            <ac:spMk id="16" creationId="{633C5E46-DAC5-4661-9C87-22B08E2A512F}"/>
          </ac:spMkLst>
        </pc:spChg>
        <pc:spChg chg="add del">
          <ac:chgData name="Giuseppe Vono" userId="624e8027-53ec-4d7f-9c5c-bd8910b86c61" providerId="ADAL" clId="{529156EF-851A-40C5-BEC4-27648236CC24}" dt="2023-06-17T20:55:30.452" v="123" actId="26606"/>
          <ac:spMkLst>
            <pc:docMk/>
            <pc:sldMk cId="4139107991" sldId="258"/>
            <ac:spMk id="17" creationId="{86FF76B9-219D-4469-AF87-0236D29032F1}"/>
          </ac:spMkLst>
        </pc:spChg>
        <pc:spChg chg="add del">
          <ac:chgData name="Giuseppe Vono" userId="624e8027-53ec-4d7f-9c5c-bd8910b86c61" providerId="ADAL" clId="{529156EF-851A-40C5-BEC4-27648236CC24}" dt="2023-06-17T20:55:30.452" v="123" actId="26606"/>
          <ac:spMkLst>
            <pc:docMk/>
            <pc:sldMk cId="4139107991" sldId="258"/>
            <ac:spMk id="20" creationId="{2E80C965-DB6D-4F81-9E9E-B027384D0BD6}"/>
          </ac:spMkLst>
        </pc:spChg>
        <pc:spChg chg="add del">
          <ac:chgData name="Giuseppe Vono" userId="624e8027-53ec-4d7f-9c5c-bd8910b86c61" providerId="ADAL" clId="{529156EF-851A-40C5-BEC4-27648236CC24}" dt="2023-06-17T20:56:04.741" v="132" actId="26606"/>
          <ac:spMkLst>
            <pc:docMk/>
            <pc:sldMk cId="4139107991" sldId="258"/>
            <ac:spMk id="22" creationId="{32BC26D8-82FB-445E-AA49-62A77D7C1EE0}"/>
          </ac:spMkLst>
        </pc:spChg>
        <pc:spChg chg="add del">
          <ac:chgData name="Giuseppe Vono" userId="624e8027-53ec-4d7f-9c5c-bd8910b86c61" providerId="ADAL" clId="{529156EF-851A-40C5-BEC4-27648236CC24}" dt="2023-06-17T20:56:04.741" v="132" actId="26606"/>
          <ac:spMkLst>
            <pc:docMk/>
            <pc:sldMk cId="4139107991" sldId="258"/>
            <ac:spMk id="23" creationId="{CB44330D-EA18-4254-AA95-EB49948539B8}"/>
          </ac:spMkLst>
        </pc:spChg>
        <pc:spChg chg="add del">
          <ac:chgData name="Giuseppe Vono" userId="624e8027-53ec-4d7f-9c5c-bd8910b86c61" providerId="ADAL" clId="{529156EF-851A-40C5-BEC4-27648236CC24}" dt="2023-06-17T20:56:04.734" v="131" actId="26606"/>
          <ac:spMkLst>
            <pc:docMk/>
            <pc:sldMk cId="4139107991" sldId="258"/>
            <ac:spMk id="28" creationId="{32BC26D8-82FB-445E-AA49-62A77D7C1EE0}"/>
          </ac:spMkLst>
        </pc:spChg>
        <pc:spChg chg="add del">
          <ac:chgData name="Giuseppe Vono" userId="624e8027-53ec-4d7f-9c5c-bd8910b86c61" providerId="ADAL" clId="{529156EF-851A-40C5-BEC4-27648236CC24}" dt="2023-06-17T20:56:04.734" v="131" actId="26606"/>
          <ac:spMkLst>
            <pc:docMk/>
            <pc:sldMk cId="4139107991" sldId="258"/>
            <ac:spMk id="30" creationId="{CB44330D-EA18-4254-AA95-EB49948539B8}"/>
          </ac:spMkLst>
        </pc:spChg>
        <pc:grpChg chg="add del">
          <ac:chgData name="Giuseppe Vono" userId="624e8027-53ec-4d7f-9c5c-bd8910b86c61" providerId="ADAL" clId="{529156EF-851A-40C5-BEC4-27648236CC24}" dt="2023-06-17T20:55:30.452" v="123" actId="26606"/>
          <ac:grpSpMkLst>
            <pc:docMk/>
            <pc:sldMk cId="4139107991" sldId="258"/>
            <ac:grpSpMk id="18" creationId="{DB88BD78-87E1-424D-B479-C37D8E41B12E}"/>
          </ac:grpSpMkLst>
        </pc:grpChg>
        <pc:graphicFrameChg chg="del">
          <ac:chgData name="Giuseppe Vono" userId="624e8027-53ec-4d7f-9c5c-bd8910b86c61" providerId="ADAL" clId="{529156EF-851A-40C5-BEC4-27648236CC24}" dt="2023-06-17T20:53:53.030" v="115" actId="21"/>
          <ac:graphicFrameMkLst>
            <pc:docMk/>
            <pc:sldMk cId="4139107991" sldId="258"/>
            <ac:graphicFrameMk id="2" creationId="{4F0748D2-868F-4356-BEAF-55F3FBD2468B}"/>
          </ac:graphicFrameMkLst>
        </pc:graphicFrameChg>
        <pc:graphicFrameChg chg="add mod">
          <ac:chgData name="Giuseppe Vono" userId="624e8027-53ec-4d7f-9c5c-bd8910b86c61" providerId="ADAL" clId="{529156EF-851A-40C5-BEC4-27648236CC24}" dt="2023-06-17T20:56:04.741" v="132" actId="26606"/>
          <ac:graphicFrameMkLst>
            <pc:docMk/>
            <pc:sldMk cId="4139107991" sldId="258"/>
            <ac:graphicFrameMk id="3" creationId="{4F0748D2-868F-4356-BEAF-55F3FBD2468B}"/>
          </ac:graphicFrameMkLst>
        </pc:graphicFrameChg>
      </pc:sldChg>
      <pc:sldChg chg="addSp delSp modSp mod">
        <pc:chgData name="Giuseppe Vono" userId="624e8027-53ec-4d7f-9c5c-bd8910b86c61" providerId="ADAL" clId="{529156EF-851A-40C5-BEC4-27648236CC24}" dt="2023-06-18T14:22:45.755" v="139" actId="14100"/>
        <pc:sldMkLst>
          <pc:docMk/>
          <pc:sldMk cId="287773437" sldId="265"/>
        </pc:sldMkLst>
        <pc:spChg chg="mod">
          <ac:chgData name="Giuseppe Vono" userId="624e8027-53ec-4d7f-9c5c-bd8910b86c61" providerId="ADAL" clId="{529156EF-851A-40C5-BEC4-27648236CC24}" dt="2023-06-17T20:06:04.991" v="75" actId="113"/>
          <ac:spMkLst>
            <pc:docMk/>
            <pc:sldMk cId="287773437" sldId="265"/>
            <ac:spMk id="4" creationId="{184096AD-7989-B6C0-AB8C-46383B142003}"/>
          </ac:spMkLst>
        </pc:spChg>
        <pc:graphicFrameChg chg="add del mod">
          <ac:chgData name="Giuseppe Vono" userId="624e8027-53ec-4d7f-9c5c-bd8910b86c61" providerId="ADAL" clId="{529156EF-851A-40C5-BEC4-27648236CC24}" dt="2023-06-18T14:22:32.338" v="136"/>
          <ac:graphicFrameMkLst>
            <pc:docMk/>
            <pc:sldMk cId="287773437" sldId="265"/>
            <ac:graphicFrameMk id="2" creationId="{CDD76B55-18C8-0554-87EB-D3FE61BA0E39}"/>
          </ac:graphicFrameMkLst>
        </pc:graphicFrameChg>
        <pc:picChg chg="del">
          <ac:chgData name="Giuseppe Vono" userId="624e8027-53ec-4d7f-9c5c-bd8910b86c61" providerId="ADAL" clId="{529156EF-851A-40C5-BEC4-27648236CC24}" dt="2023-06-18T14:22:16.498" v="134" actId="21"/>
          <ac:picMkLst>
            <pc:docMk/>
            <pc:sldMk cId="287773437" sldId="265"/>
            <ac:picMk id="3" creationId="{AE61D079-79EB-896D-7C28-B52465A32EFD}"/>
          </ac:picMkLst>
        </pc:picChg>
        <pc:picChg chg="add mod">
          <ac:chgData name="Giuseppe Vono" userId="624e8027-53ec-4d7f-9c5c-bd8910b86c61" providerId="ADAL" clId="{529156EF-851A-40C5-BEC4-27648236CC24}" dt="2023-06-18T14:22:45.755" v="139" actId="14100"/>
          <ac:picMkLst>
            <pc:docMk/>
            <pc:sldMk cId="287773437" sldId="265"/>
            <ac:picMk id="5" creationId="{549C146A-884B-A426-A89B-3CD2173D61E1}"/>
          </ac:picMkLst>
        </pc:picChg>
      </pc:sldChg>
      <pc:sldChg chg="addSp modSp mod">
        <pc:chgData name="Giuseppe Vono" userId="624e8027-53ec-4d7f-9c5c-bd8910b86c61" providerId="ADAL" clId="{529156EF-851A-40C5-BEC4-27648236CC24}" dt="2023-06-17T20:05:42.383" v="48" actId="113"/>
        <pc:sldMkLst>
          <pc:docMk/>
          <pc:sldMk cId="1891909270" sldId="266"/>
        </pc:sldMkLst>
        <pc:spChg chg="add mod">
          <ac:chgData name="Giuseppe Vono" userId="624e8027-53ec-4d7f-9c5c-bd8910b86c61" providerId="ADAL" clId="{529156EF-851A-40C5-BEC4-27648236CC24}" dt="2023-06-17T20:05:42.383" v="48" actId="113"/>
          <ac:spMkLst>
            <pc:docMk/>
            <pc:sldMk cId="1891909270" sldId="266"/>
            <ac:spMk id="3" creationId="{E1A08F5B-AF2E-3117-7A6D-D0D32A51E32B}"/>
          </ac:spMkLst>
        </pc:spChg>
        <pc:picChg chg="add mod">
          <ac:chgData name="Giuseppe Vono" userId="624e8027-53ec-4d7f-9c5c-bd8910b86c61" providerId="ADAL" clId="{529156EF-851A-40C5-BEC4-27648236CC24}" dt="2023-06-17T20:04:50.877" v="2" actId="14100"/>
          <ac:picMkLst>
            <pc:docMk/>
            <pc:sldMk cId="1891909270" sldId="266"/>
            <ac:picMk id="2" creationId="{4F5BB864-FE44-C913-1AAB-EA99A40451EC}"/>
          </ac:picMkLst>
        </pc:picChg>
      </pc:sldChg>
      <pc:sldChg chg="addSp modSp new mod">
        <pc:chgData name="Giuseppe Vono" userId="624e8027-53ec-4d7f-9c5c-bd8910b86c61" providerId="ADAL" clId="{529156EF-851A-40C5-BEC4-27648236CC24}" dt="2023-06-17T20:06:43.143" v="78"/>
        <pc:sldMkLst>
          <pc:docMk/>
          <pc:sldMk cId="2663031806" sldId="269"/>
        </pc:sldMkLst>
        <pc:graphicFrameChg chg="add mod">
          <ac:chgData name="Giuseppe Vono" userId="624e8027-53ec-4d7f-9c5c-bd8910b86c61" providerId="ADAL" clId="{529156EF-851A-40C5-BEC4-27648236CC24}" dt="2023-06-17T20:06:43.143" v="78"/>
          <ac:graphicFrameMkLst>
            <pc:docMk/>
            <pc:sldMk cId="2663031806" sldId="269"/>
            <ac:graphicFrameMk id="2" creationId="{F444B00B-700E-4741-8A86-B8E6A3B3BEC9}"/>
          </ac:graphicFrameMkLst>
        </pc:graphicFrameChg>
      </pc:sldChg>
      <pc:sldChg chg="addSp modSp new mod">
        <pc:chgData name="Giuseppe Vono" userId="624e8027-53ec-4d7f-9c5c-bd8910b86c61" providerId="ADAL" clId="{529156EF-851A-40C5-BEC4-27648236CC24}" dt="2023-06-17T20:06:58.405" v="81"/>
        <pc:sldMkLst>
          <pc:docMk/>
          <pc:sldMk cId="3993491111" sldId="270"/>
        </pc:sldMkLst>
        <pc:graphicFrameChg chg="add mod">
          <ac:chgData name="Giuseppe Vono" userId="624e8027-53ec-4d7f-9c5c-bd8910b86c61" providerId="ADAL" clId="{529156EF-851A-40C5-BEC4-27648236CC24}" dt="2023-06-17T20:06:58.405" v="81"/>
          <ac:graphicFrameMkLst>
            <pc:docMk/>
            <pc:sldMk cId="3993491111" sldId="270"/>
            <ac:graphicFrameMk id="2" creationId="{E394B4BF-E623-4046-9CF9-DCA39CEE7021}"/>
          </ac:graphicFrameMkLst>
        </pc:graphicFrameChg>
      </pc:sldChg>
      <pc:sldChg chg="addSp modSp new mod">
        <pc:chgData name="Giuseppe Vono" userId="624e8027-53ec-4d7f-9c5c-bd8910b86c61" providerId="ADAL" clId="{529156EF-851A-40C5-BEC4-27648236CC24}" dt="2023-06-17T20:12:54.767" v="107" actId="27918"/>
        <pc:sldMkLst>
          <pc:docMk/>
          <pc:sldMk cId="3194054814" sldId="271"/>
        </pc:sldMkLst>
        <pc:graphicFrameChg chg="add mod">
          <ac:chgData name="Giuseppe Vono" userId="624e8027-53ec-4d7f-9c5c-bd8910b86c61" providerId="ADAL" clId="{529156EF-851A-40C5-BEC4-27648236CC24}" dt="2023-06-17T20:07:23.668" v="84"/>
          <ac:graphicFrameMkLst>
            <pc:docMk/>
            <pc:sldMk cId="3194054814" sldId="271"/>
            <ac:graphicFrameMk id="2" creationId="{31D5AB5B-99F3-42BC-BBE6-5963C8279C5E}"/>
          </ac:graphicFrameMkLst>
        </pc:graphicFrameChg>
      </pc:sldChg>
      <pc:sldChg chg="addSp delSp modSp new mod">
        <pc:chgData name="Giuseppe Vono" userId="624e8027-53ec-4d7f-9c5c-bd8910b86c61" providerId="ADAL" clId="{529156EF-851A-40C5-BEC4-27648236CC24}" dt="2023-06-17T20:12:00.661" v="106" actId="20577"/>
        <pc:sldMkLst>
          <pc:docMk/>
          <pc:sldMk cId="3306014783" sldId="272"/>
        </pc:sldMkLst>
        <pc:spChg chg="add mod">
          <ac:chgData name="Giuseppe Vono" userId="624e8027-53ec-4d7f-9c5c-bd8910b86c61" providerId="ADAL" clId="{529156EF-851A-40C5-BEC4-27648236CC24}" dt="2023-06-17T20:12:00.661" v="106" actId="20577"/>
          <ac:spMkLst>
            <pc:docMk/>
            <pc:sldMk cId="3306014783" sldId="272"/>
            <ac:spMk id="5" creationId="{4B09B3A1-E1B6-1379-6D10-B3B7AED10141}"/>
          </ac:spMkLst>
        </pc:spChg>
        <pc:graphicFrameChg chg="add del mod">
          <ac:chgData name="Giuseppe Vono" userId="624e8027-53ec-4d7f-9c5c-bd8910b86c61" providerId="ADAL" clId="{529156EF-851A-40C5-BEC4-27648236CC24}" dt="2023-06-17T20:11:18.646" v="89"/>
          <ac:graphicFrameMkLst>
            <pc:docMk/>
            <pc:sldMk cId="3306014783" sldId="272"/>
            <ac:graphicFrameMk id="3" creationId="{EE2C6649-88F5-8283-A5F2-23936C4569A5}"/>
          </ac:graphicFrameMkLst>
        </pc:graphicFrameChg>
        <pc:picChg chg="add del">
          <ac:chgData name="Giuseppe Vono" userId="624e8027-53ec-4d7f-9c5c-bd8910b86c61" providerId="ADAL" clId="{529156EF-851A-40C5-BEC4-27648236CC24}" dt="2023-06-17T20:10:46.177" v="87"/>
          <ac:picMkLst>
            <pc:docMk/>
            <pc:sldMk cId="3306014783" sldId="272"/>
            <ac:picMk id="2" creationId="{CE110FA6-7623-E71C-3775-7AF0F2A51296}"/>
          </ac:picMkLst>
        </pc:picChg>
        <pc:picChg chg="add mod">
          <ac:chgData name="Giuseppe Vono" userId="624e8027-53ec-4d7f-9c5c-bd8910b86c61" providerId="ADAL" clId="{529156EF-851A-40C5-BEC4-27648236CC24}" dt="2023-06-17T20:11:29.779" v="92" actId="14100"/>
          <ac:picMkLst>
            <pc:docMk/>
            <pc:sldMk cId="3306014783" sldId="272"/>
            <ac:picMk id="4" creationId="{F8E3B0D9-BB34-7544-38EA-9768A567825C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tdkgroupdeu-my.sharepoint.com/personal/giuseppe_vono_tdk_com/Documents/Desktop/GV_personale/Scuola%20Mary%20giu_2023/tabella%20SCUOLA%20final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tdkgroupdeu-my.sharepoint.com/personal/giuseppe_vono_tdk_com/Documents/Desktop/GV_personale/Scuola%20Mary%20giu_2023/tabella%20SCUOLA%20finali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tdkgroupdeu-my.sharepoint.com/personal/giuseppe_vono_tdk_com/Documents/Desktop/GV_personale/Scuola%20Mary%20giu_2023/tabella%20SCUOLA%20finali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tdkgroupdeu-my.sharepoint.com/personal/giuseppe_vono_tdk_com/Documents/Desktop/GV_personale/Scuola%20Mary%20giu_2023/tabella%20SCUOLA%20finali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tdkgroupdeu-my.sharepoint.com/personal/giuseppe_vono_tdk_com/Documents/Desktop/GV_personale/Scuola%20Mary%20giu_2023/tabella%20SCUOLA%20finali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tdkgroupdeu-my.sharepoint.com/personal/giuseppe_vono_tdk_com/Documents/Desktop/GV_personale/Scuola%20Mary%20giu_2023/tabella%20SCUOLA%20final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tdkgroupdeu-my.sharepoint.com/personal/giuseppe_vono_tdk_com/Documents/Desktop/GV_personale/Scuola%20Mary%20giu_2023/tabella%20SCUOLA%20final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tdkgroupdeu-my.sharepoint.com/personal/giuseppe_vono_tdk_com/Documents/Desktop/GV_personale/Scuola%20Mary%20giu_2023/tabella%20SCUOLA%20final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tdkgroupdeu-my.sharepoint.com/personal/giuseppe_vono_tdk_com/Documents/Desktop/GV_personale/Scuola%20Mary%20giu_2023/tabella%20SCUOLA%20finali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tdkgroupdeu-my.sharepoint.com/personal/giuseppe_vono_tdk_com/Documents/Desktop/GV_personale/Scuola%20Mary%20giu_2023/tabella%20SCUOLA%20finali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tdkgroupdeu-my.sharepoint.com/personal/giuseppe_vono_tdk_com/Documents/Desktop/GV_personale/Scuola%20Mary%20giu_2023/tabella%20SCUOLA%20finali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tdkgroupdeu-my.sharepoint.com/personal/giuseppe_vono_tdk_com/Documents/Desktop/GV_personale/Scuola%20Mary%20giu_2023/tabella%20SCUOLA%20finali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tdkgroupdeu-my.sharepoint.com/personal/giuseppe_vono_tdk_com/Documents/Desktop/GV_personale/Scuola%20Mary%20giu_2023/tabella%20SCUOLA%20finali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/>
              <a:t>ITA CL 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'ITA CLASSI 1'!$D$32</c:f>
              <c:strCache>
                <c:ptCount val="1"/>
                <c:pt idx="0">
                  <c:v>ASCOLTARE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CLASSI 1'!$C$33:$C$35</c:f>
              <c:strCache>
                <c:ptCount val="3"/>
                <c:pt idx="0">
                  <c:v>CL 1A DF</c:v>
                </c:pt>
                <c:pt idx="1">
                  <c:v>CL 1B DF</c:v>
                </c:pt>
                <c:pt idx="2">
                  <c:v>CL 1A AL</c:v>
                </c:pt>
              </c:strCache>
            </c:strRef>
          </c:cat>
          <c:val>
            <c:numRef>
              <c:f>'ITA CLASSI 1'!$D$33:$D$35</c:f>
              <c:numCache>
                <c:formatCode>0</c:formatCode>
                <c:ptCount val="3"/>
                <c:pt idx="0">
                  <c:v>90.434782608695656</c:v>
                </c:pt>
                <c:pt idx="1">
                  <c:v>97.272727272727266</c:v>
                </c:pt>
                <c:pt idx="2">
                  <c:v>93.63636363636364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6A-42BA-99F5-A142C6312F06}"/>
            </c:ext>
          </c:extLst>
        </c:ser>
        <c:ser>
          <c:idx val="1"/>
          <c:order val="1"/>
          <c:tx>
            <c:strRef>
              <c:f>'ITA CLASSI 1'!$E$32</c:f>
              <c:strCache>
                <c:ptCount val="1"/>
                <c:pt idx="0">
                  <c:v>LEGGERE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CLASSI 1'!$C$33:$C$35</c:f>
              <c:strCache>
                <c:ptCount val="3"/>
                <c:pt idx="0">
                  <c:v>CL 1A DF</c:v>
                </c:pt>
                <c:pt idx="1">
                  <c:v>CL 1B DF</c:v>
                </c:pt>
                <c:pt idx="2">
                  <c:v>CL 1A AL</c:v>
                </c:pt>
              </c:strCache>
            </c:strRef>
          </c:cat>
          <c:val>
            <c:numRef>
              <c:f>'ITA CLASSI 1'!$E$33:$E$35</c:f>
              <c:numCache>
                <c:formatCode>0</c:formatCode>
                <c:ptCount val="3"/>
                <c:pt idx="0">
                  <c:v>86.086956521739125</c:v>
                </c:pt>
                <c:pt idx="1">
                  <c:v>88.181818181818187</c:v>
                </c:pt>
                <c:pt idx="2">
                  <c:v>89.090909090909093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6A-42BA-99F5-A142C6312F06}"/>
            </c:ext>
          </c:extLst>
        </c:ser>
        <c:ser>
          <c:idx val="2"/>
          <c:order val="2"/>
          <c:tx>
            <c:strRef>
              <c:f>'ITA CLASSI 1'!$F$32</c:f>
              <c:strCache>
                <c:ptCount val="1"/>
                <c:pt idx="0">
                  <c:v>ORTOGR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CLASSI 1'!$C$33:$C$35</c:f>
              <c:strCache>
                <c:ptCount val="3"/>
                <c:pt idx="0">
                  <c:v>CL 1A DF</c:v>
                </c:pt>
                <c:pt idx="1">
                  <c:v>CL 1B DF</c:v>
                </c:pt>
                <c:pt idx="2">
                  <c:v>CL 1A AL</c:v>
                </c:pt>
              </c:strCache>
            </c:strRef>
          </c:cat>
          <c:val>
            <c:numRef>
              <c:f>'ITA CLASSI 1'!$F$33:$F$35</c:f>
              <c:numCache>
                <c:formatCode>0</c:formatCode>
                <c:ptCount val="3"/>
                <c:pt idx="0">
                  <c:v>90.434782608695656</c:v>
                </c:pt>
                <c:pt idx="1">
                  <c:v>87.727272727272734</c:v>
                </c:pt>
                <c:pt idx="2">
                  <c:v>83.181818181818187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6A-42BA-99F5-A142C6312F0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4322104"/>
        <c:axId val="684330384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'ITA CLASSI 1'!$G$32</c15:sqref>
                        </c15:formulaRef>
                      </c:ext>
                    </c:extLst>
                    <c:strCache>
                      <c:ptCount val="1"/>
                      <c:pt idx="0">
                        <c:v>LESSICO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'ITA CLASSI 1'!$C$33:$C$35</c15:sqref>
                        </c15:formulaRef>
                      </c:ext>
                    </c:extLst>
                    <c:strCache>
                      <c:ptCount val="3"/>
                      <c:pt idx="0">
                        <c:v>CL 1A DF</c:v>
                      </c:pt>
                      <c:pt idx="1">
                        <c:v>CL 1B DF</c:v>
                      </c:pt>
                      <c:pt idx="2">
                        <c:v>CL 1A 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'ITA CLASSI 1'!$G$33:$G$35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436A-42BA-99F5-A142C6312F06}"/>
                  </c:ext>
                </c:extLst>
              </c15:ser>
            </c15:filteredBarSeries>
          </c:ext>
        </c:extLst>
      </c:barChart>
      <c:catAx>
        <c:axId val="68432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30384"/>
        <c:crosses val="autoZero"/>
        <c:auto val="1"/>
        <c:lblAlgn val="ctr"/>
        <c:lblOffset val="100"/>
        <c:noMultiLvlLbl val="0"/>
      </c:catAx>
      <c:valAx>
        <c:axId val="68433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vALORI ESPRESSI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2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/>
              <a:t>MATE CL 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'MATE CL5'!$B$28</c:f>
              <c:strCache>
                <c:ptCount val="1"/>
                <c:pt idx="0">
                  <c:v>NUMERO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'MATE CL5'!$A$29:$A$32</c:f>
              <c:strCache>
                <c:ptCount val="4"/>
                <c:pt idx="0">
                  <c:v>CL 5A DF</c:v>
                </c:pt>
                <c:pt idx="1">
                  <c:v>CL 5B DF</c:v>
                </c:pt>
                <c:pt idx="2">
                  <c:v>CL 5C DF</c:v>
                </c:pt>
                <c:pt idx="3">
                  <c:v>CL 5A AL</c:v>
                </c:pt>
              </c:strCache>
            </c:strRef>
          </c:cat>
          <c:val>
            <c:numRef>
              <c:f>'MATE CL5'!$B$29:$B$32</c:f>
              <c:numCache>
                <c:formatCode>0</c:formatCode>
                <c:ptCount val="4"/>
                <c:pt idx="0">
                  <c:v>71.478260869565219</c:v>
                </c:pt>
                <c:pt idx="1">
                  <c:v>71.777777777777771</c:v>
                </c:pt>
                <c:pt idx="2">
                  <c:v>66.38095238095238</c:v>
                </c:pt>
                <c:pt idx="3">
                  <c:v>88.92307692307692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36-40C6-9BF5-B5B37F1B704C}"/>
            </c:ext>
          </c:extLst>
        </c:ser>
        <c:ser>
          <c:idx val="1"/>
          <c:order val="1"/>
          <c:tx>
            <c:strRef>
              <c:f>'MATE CL5'!$C$28</c:f>
              <c:strCache>
                <c:ptCount val="1"/>
                <c:pt idx="0">
                  <c:v>REL. DATI &amp; PREVIS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'MATE CL5'!$A$29:$A$32</c:f>
              <c:strCache>
                <c:ptCount val="4"/>
                <c:pt idx="0">
                  <c:v>CL 5A DF</c:v>
                </c:pt>
                <c:pt idx="1">
                  <c:v>CL 5B DF</c:v>
                </c:pt>
                <c:pt idx="2">
                  <c:v>CL 5C DF</c:v>
                </c:pt>
                <c:pt idx="3">
                  <c:v>CL 5A AL</c:v>
                </c:pt>
              </c:strCache>
            </c:strRef>
          </c:cat>
          <c:val>
            <c:numRef>
              <c:f>'MATE CL5'!$C$29:$C$32</c:f>
              <c:numCache>
                <c:formatCode>0</c:formatCode>
                <c:ptCount val="4"/>
                <c:pt idx="0">
                  <c:v>67.130434782608702</c:v>
                </c:pt>
                <c:pt idx="1">
                  <c:v>70.333333333333329</c:v>
                </c:pt>
                <c:pt idx="2">
                  <c:v>63.761904761904759</c:v>
                </c:pt>
                <c:pt idx="3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36-40C6-9BF5-B5B37F1B704C}"/>
            </c:ext>
          </c:extLst>
        </c:ser>
        <c:ser>
          <c:idx val="2"/>
          <c:order val="2"/>
          <c:tx>
            <c:strRef>
              <c:f>'MATE CL5'!$D$28</c:f>
              <c:strCache>
                <c:ptCount val="1"/>
                <c:pt idx="0">
                  <c:v>SPAZIO E FIGURE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'MATE CL5'!$A$29:$A$32</c:f>
              <c:strCache>
                <c:ptCount val="4"/>
                <c:pt idx="0">
                  <c:v>CL 5A DF</c:v>
                </c:pt>
                <c:pt idx="1">
                  <c:v>CL 5B DF</c:v>
                </c:pt>
                <c:pt idx="2">
                  <c:v>CL 5C DF</c:v>
                </c:pt>
                <c:pt idx="3">
                  <c:v>CL 5A AL</c:v>
                </c:pt>
              </c:strCache>
            </c:strRef>
          </c:cat>
          <c:val>
            <c:numRef>
              <c:f>'MATE CL5'!$D$29:$D$32</c:f>
              <c:numCache>
                <c:formatCode>0</c:formatCode>
                <c:ptCount val="4"/>
                <c:pt idx="0">
                  <c:v>57.391304347826086</c:v>
                </c:pt>
                <c:pt idx="1">
                  <c:v>63.888888888888886</c:v>
                </c:pt>
                <c:pt idx="2">
                  <c:v>57.095238095238095</c:v>
                </c:pt>
                <c:pt idx="3">
                  <c:v>67.615384615384613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36-40C6-9BF5-B5B37F1B70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4322104"/>
        <c:axId val="684330384"/>
      </c:barChart>
      <c:catAx>
        <c:axId val="68432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30384"/>
        <c:crosses val="autoZero"/>
        <c:auto val="1"/>
        <c:lblAlgn val="ctr"/>
        <c:lblOffset val="100"/>
        <c:noMultiLvlLbl val="0"/>
      </c:catAx>
      <c:valAx>
        <c:axId val="68433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vALORI ESPRESSI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2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/>
              <a:t>INGL CL 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'INGL CL 3'!$B$19</c:f>
              <c:strCache>
                <c:ptCount val="1"/>
                <c:pt idx="0">
                  <c:v>READING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'INGL CL 3'!$A$20:$A$23</c:f>
              <c:strCache>
                <c:ptCount val="4"/>
                <c:pt idx="0">
                  <c:v>CL 3A AL</c:v>
                </c:pt>
                <c:pt idx="1">
                  <c:v>CL 3B DF</c:v>
                </c:pt>
                <c:pt idx="2">
                  <c:v>CL 3A DF</c:v>
                </c:pt>
                <c:pt idx="3">
                  <c:v>CL 3C DF</c:v>
                </c:pt>
              </c:strCache>
            </c:strRef>
          </c:cat>
          <c:val>
            <c:numRef>
              <c:f>'INGL CL 3'!$B$20:$B$23</c:f>
              <c:numCache>
                <c:formatCode>0</c:formatCode>
                <c:ptCount val="4"/>
                <c:pt idx="0">
                  <c:v>87.857142857142861</c:v>
                </c:pt>
                <c:pt idx="1">
                  <c:v>80.714285714285708</c:v>
                </c:pt>
                <c:pt idx="2">
                  <c:v>76.599999999999994</c:v>
                </c:pt>
                <c:pt idx="3">
                  <c:v>70.75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AA-40A7-8C35-4D3D924C774B}"/>
            </c:ext>
          </c:extLst>
        </c:ser>
        <c:ser>
          <c:idx val="1"/>
          <c:order val="1"/>
          <c:tx>
            <c:strRef>
              <c:f>'INGL CL 3'!$C$19</c:f>
              <c:strCache>
                <c:ptCount val="1"/>
                <c:pt idx="0">
                  <c:v>LISTENING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'INGL CL 3'!$A$20:$A$23</c:f>
              <c:strCache>
                <c:ptCount val="4"/>
                <c:pt idx="0">
                  <c:v>CL 3A AL</c:v>
                </c:pt>
                <c:pt idx="1">
                  <c:v>CL 3B DF</c:v>
                </c:pt>
                <c:pt idx="2">
                  <c:v>CL 3A DF</c:v>
                </c:pt>
                <c:pt idx="3">
                  <c:v>CL 3C DF</c:v>
                </c:pt>
              </c:strCache>
            </c:strRef>
          </c:cat>
          <c:val>
            <c:numRef>
              <c:f>'INGL CL 3'!$C$20:$C$23</c:f>
              <c:numCache>
                <c:formatCode>0</c:formatCode>
                <c:ptCount val="4"/>
                <c:pt idx="0">
                  <c:v>100</c:v>
                </c:pt>
                <c:pt idx="1">
                  <c:v>98.571428571428569</c:v>
                </c:pt>
                <c:pt idx="2">
                  <c:v>99.333333333333329</c:v>
                </c:pt>
                <c:pt idx="3">
                  <c:v>98.333333333333329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AA-40A7-8C35-4D3D924C774B}"/>
            </c:ext>
          </c:extLst>
        </c:ser>
        <c:ser>
          <c:idx val="2"/>
          <c:order val="2"/>
          <c:tx>
            <c:strRef>
              <c:f>'INGL CL 3'!$D$19</c:f>
              <c:strCache>
                <c:ptCount val="1"/>
                <c:pt idx="0">
                  <c:v>WRITING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'INGL CL 3'!$A$20:$A$23</c:f>
              <c:strCache>
                <c:ptCount val="4"/>
                <c:pt idx="0">
                  <c:v>CL 3A AL</c:v>
                </c:pt>
                <c:pt idx="1">
                  <c:v>CL 3B DF</c:v>
                </c:pt>
                <c:pt idx="2">
                  <c:v>CL 3A DF</c:v>
                </c:pt>
                <c:pt idx="3">
                  <c:v>CL 3C DF</c:v>
                </c:pt>
              </c:strCache>
            </c:strRef>
          </c:cat>
          <c:val>
            <c:numRef>
              <c:f>'INGL CL 3'!$D$20:$D$23</c:f>
              <c:numCache>
                <c:formatCode>0</c:formatCode>
                <c:ptCount val="4"/>
                <c:pt idx="0">
                  <c:v>95.714285714285708</c:v>
                </c:pt>
                <c:pt idx="1">
                  <c:v>75.071428571428569</c:v>
                </c:pt>
                <c:pt idx="2">
                  <c:v>89.6</c:v>
                </c:pt>
                <c:pt idx="3">
                  <c:v>89.6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AA-40A7-8C35-4D3D924C774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4322104"/>
        <c:axId val="684330384"/>
      </c:barChart>
      <c:catAx>
        <c:axId val="68432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30384"/>
        <c:crosses val="autoZero"/>
        <c:auto val="1"/>
        <c:lblAlgn val="ctr"/>
        <c:lblOffset val="100"/>
        <c:noMultiLvlLbl val="0"/>
      </c:catAx>
      <c:valAx>
        <c:axId val="68433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vALORI ESPRESSI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2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/>
              <a:t>INGL CL 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'INGL CL 4'!$C$30</c:f>
              <c:strCache>
                <c:ptCount val="1"/>
                <c:pt idx="0">
                  <c:v>READING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'INGL CL 4'!$B$31:$B$33</c:f>
              <c:strCache>
                <c:ptCount val="3"/>
                <c:pt idx="0">
                  <c:v>CL 4A DF</c:v>
                </c:pt>
                <c:pt idx="1">
                  <c:v>CL 4B AL</c:v>
                </c:pt>
                <c:pt idx="2">
                  <c:v>CL 4B DF</c:v>
                </c:pt>
              </c:strCache>
            </c:strRef>
          </c:cat>
          <c:val>
            <c:numRef>
              <c:f>'INGL CL 4'!$C$31:$C$33</c:f>
              <c:numCache>
                <c:formatCode>0</c:formatCode>
                <c:ptCount val="3"/>
                <c:pt idx="0">
                  <c:v>92.5</c:v>
                </c:pt>
                <c:pt idx="1">
                  <c:v>95.384615384615387</c:v>
                </c:pt>
                <c:pt idx="2">
                  <c:v>87.5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D7-498A-B213-965FFB6D7A71}"/>
            </c:ext>
          </c:extLst>
        </c:ser>
        <c:ser>
          <c:idx val="1"/>
          <c:order val="1"/>
          <c:tx>
            <c:strRef>
              <c:f>'INGL CL 4'!$D$30</c:f>
              <c:strCache>
                <c:ptCount val="1"/>
                <c:pt idx="0">
                  <c:v>LISTENING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'INGL CL 4'!$B$31:$B$33</c:f>
              <c:strCache>
                <c:ptCount val="3"/>
                <c:pt idx="0">
                  <c:v>CL 4A DF</c:v>
                </c:pt>
                <c:pt idx="1">
                  <c:v>CL 4B AL</c:v>
                </c:pt>
                <c:pt idx="2">
                  <c:v>CL 4B DF</c:v>
                </c:pt>
              </c:strCache>
            </c:strRef>
          </c:cat>
          <c:val>
            <c:numRef>
              <c:f>'INGL CL 4'!$D$31:$D$33</c:f>
              <c:numCache>
                <c:formatCode>0</c:formatCode>
                <c:ptCount val="3"/>
                <c:pt idx="0">
                  <c:v>80</c:v>
                </c:pt>
                <c:pt idx="1">
                  <c:v>84.230769230769226</c:v>
                </c:pt>
                <c:pt idx="2">
                  <c:v>79.375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D7-498A-B213-965FFB6D7A71}"/>
            </c:ext>
          </c:extLst>
        </c:ser>
        <c:ser>
          <c:idx val="2"/>
          <c:order val="2"/>
          <c:tx>
            <c:strRef>
              <c:f>'INGL CL 4'!$E$30</c:f>
              <c:strCache>
                <c:ptCount val="1"/>
                <c:pt idx="0">
                  <c:v>WRITING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'INGL CL 4'!$B$31:$B$33</c:f>
              <c:strCache>
                <c:ptCount val="3"/>
                <c:pt idx="0">
                  <c:v>CL 4A DF</c:v>
                </c:pt>
                <c:pt idx="1">
                  <c:v>CL 4B AL</c:v>
                </c:pt>
                <c:pt idx="2">
                  <c:v>CL 4B DF</c:v>
                </c:pt>
              </c:strCache>
            </c:strRef>
          </c:cat>
          <c:val>
            <c:numRef>
              <c:f>'INGL CL 4'!$E$31:$E$33</c:f>
              <c:numCache>
                <c:formatCode>0</c:formatCode>
                <c:ptCount val="3"/>
                <c:pt idx="0">
                  <c:v>81.25</c:v>
                </c:pt>
                <c:pt idx="1">
                  <c:v>83.07692307692308</c:v>
                </c:pt>
                <c:pt idx="2">
                  <c:v>83.75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D7-498A-B213-965FFB6D7A7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4322104"/>
        <c:axId val="684330384"/>
      </c:barChart>
      <c:catAx>
        <c:axId val="68432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30384"/>
        <c:crosses val="autoZero"/>
        <c:auto val="1"/>
        <c:lblAlgn val="ctr"/>
        <c:lblOffset val="100"/>
        <c:noMultiLvlLbl val="0"/>
      </c:catAx>
      <c:valAx>
        <c:axId val="68433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vALORI ESPRESSI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2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/>
              <a:t>INGL CL 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'INGL CL 5'!$C$27</c:f>
              <c:strCache>
                <c:ptCount val="1"/>
                <c:pt idx="0">
                  <c:v>READING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'INGL CL 5'!$B$28:$B$31</c:f>
              <c:strCache>
                <c:ptCount val="4"/>
                <c:pt idx="0">
                  <c:v>CL 5A AL</c:v>
                </c:pt>
                <c:pt idx="1">
                  <c:v>CL 5A DF</c:v>
                </c:pt>
                <c:pt idx="2">
                  <c:v>CL 5B DF</c:v>
                </c:pt>
                <c:pt idx="3">
                  <c:v>CL 5C DF</c:v>
                </c:pt>
              </c:strCache>
            </c:strRef>
          </c:cat>
          <c:val>
            <c:numRef>
              <c:f>'INGL CL 5'!$C$28:$C$31</c:f>
              <c:numCache>
                <c:formatCode>0</c:formatCode>
                <c:ptCount val="4"/>
                <c:pt idx="0">
                  <c:v>73.07692307692308</c:v>
                </c:pt>
                <c:pt idx="1">
                  <c:v>83.80952380952381</c:v>
                </c:pt>
                <c:pt idx="2">
                  <c:v>84.266666666666666</c:v>
                </c:pt>
                <c:pt idx="3">
                  <c:v>86.21052631578948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D5-4D2F-BCBA-15C3F3C3F115}"/>
            </c:ext>
          </c:extLst>
        </c:ser>
        <c:ser>
          <c:idx val="1"/>
          <c:order val="1"/>
          <c:tx>
            <c:strRef>
              <c:f>'INGL CL 5'!$D$27</c:f>
              <c:strCache>
                <c:ptCount val="1"/>
                <c:pt idx="0">
                  <c:v>LISTENING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'INGL CL 5'!$B$28:$B$31</c:f>
              <c:strCache>
                <c:ptCount val="4"/>
                <c:pt idx="0">
                  <c:v>CL 5A AL</c:v>
                </c:pt>
                <c:pt idx="1">
                  <c:v>CL 5A DF</c:v>
                </c:pt>
                <c:pt idx="2">
                  <c:v>CL 5B DF</c:v>
                </c:pt>
                <c:pt idx="3">
                  <c:v>CL 5C DF</c:v>
                </c:pt>
              </c:strCache>
            </c:strRef>
          </c:cat>
          <c:val>
            <c:numRef>
              <c:f>'INGL CL 5'!$D$28:$D$31</c:f>
              <c:numCache>
                <c:formatCode>0</c:formatCode>
                <c:ptCount val="4"/>
                <c:pt idx="0">
                  <c:v>98.461538461538467</c:v>
                </c:pt>
                <c:pt idx="1">
                  <c:v>98.095238095238102</c:v>
                </c:pt>
                <c:pt idx="2">
                  <c:v>84.666666666666671</c:v>
                </c:pt>
                <c:pt idx="3">
                  <c:v>96.84210526315789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D5-4D2F-BCBA-15C3F3C3F115}"/>
            </c:ext>
          </c:extLst>
        </c:ser>
        <c:ser>
          <c:idx val="2"/>
          <c:order val="2"/>
          <c:tx>
            <c:strRef>
              <c:f>'INGL CL 5'!$E$27</c:f>
              <c:strCache>
                <c:ptCount val="1"/>
                <c:pt idx="0">
                  <c:v>WRITING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'INGL CL 5'!$B$28:$B$31</c:f>
              <c:strCache>
                <c:ptCount val="4"/>
                <c:pt idx="0">
                  <c:v>CL 5A AL</c:v>
                </c:pt>
                <c:pt idx="1">
                  <c:v>CL 5A DF</c:v>
                </c:pt>
                <c:pt idx="2">
                  <c:v>CL 5B DF</c:v>
                </c:pt>
                <c:pt idx="3">
                  <c:v>CL 5C DF</c:v>
                </c:pt>
              </c:strCache>
            </c:strRef>
          </c:cat>
          <c:val>
            <c:numRef>
              <c:f>'INGL CL 5'!$E$28:$E$31</c:f>
              <c:numCache>
                <c:formatCode>0</c:formatCode>
                <c:ptCount val="4"/>
                <c:pt idx="0">
                  <c:v>74.615384615384613</c:v>
                </c:pt>
                <c:pt idx="1">
                  <c:v>86.19047619047619</c:v>
                </c:pt>
                <c:pt idx="2">
                  <c:v>88.666666666666671</c:v>
                </c:pt>
                <c:pt idx="3">
                  <c:v>89.473684210526315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D5-4D2F-BCBA-15C3F3C3F1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4322104"/>
        <c:axId val="684330384"/>
      </c:barChart>
      <c:catAx>
        <c:axId val="68432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30384"/>
        <c:crosses val="autoZero"/>
        <c:auto val="1"/>
        <c:lblAlgn val="ctr"/>
        <c:lblOffset val="100"/>
        <c:noMultiLvlLbl val="0"/>
      </c:catAx>
      <c:valAx>
        <c:axId val="68433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vALORI ESPRESSI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2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/>
              <a:t>ITA CL 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'ITA CLASSI 2'!$C$27</c:f>
              <c:strCache>
                <c:ptCount val="1"/>
                <c:pt idx="0">
                  <c:v>ASCOLTARE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CLASSI 2'!$B$28:$B$30</c:f>
              <c:strCache>
                <c:ptCount val="3"/>
                <c:pt idx="0">
                  <c:v>CL 2A DF</c:v>
                </c:pt>
                <c:pt idx="1">
                  <c:v>CL 2B DF</c:v>
                </c:pt>
                <c:pt idx="2">
                  <c:v>CL 2A AL</c:v>
                </c:pt>
              </c:strCache>
            </c:strRef>
          </c:cat>
          <c:val>
            <c:numRef>
              <c:f>'ITA CLASSI 2'!$C$28:$C$30</c:f>
              <c:numCache>
                <c:formatCode>0</c:formatCode>
                <c:ptCount val="3"/>
                <c:pt idx="0">
                  <c:v>92</c:v>
                </c:pt>
                <c:pt idx="1">
                  <c:v>95.78947368421052</c:v>
                </c:pt>
                <c:pt idx="2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AF-4F48-B2C5-C417B9167A74}"/>
            </c:ext>
          </c:extLst>
        </c:ser>
        <c:ser>
          <c:idx val="1"/>
          <c:order val="1"/>
          <c:tx>
            <c:strRef>
              <c:f>'ITA CLASSI 2'!$D$27</c:f>
              <c:strCache>
                <c:ptCount val="1"/>
                <c:pt idx="0">
                  <c:v>LEGGERE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CLASSI 2'!$B$28:$B$30</c:f>
              <c:strCache>
                <c:ptCount val="3"/>
                <c:pt idx="0">
                  <c:v>CL 2A DF</c:v>
                </c:pt>
                <c:pt idx="1">
                  <c:v>CL 2B DF</c:v>
                </c:pt>
                <c:pt idx="2">
                  <c:v>CL 2A AL</c:v>
                </c:pt>
              </c:strCache>
            </c:strRef>
          </c:cat>
          <c:val>
            <c:numRef>
              <c:f>'ITA CLASSI 2'!$D$28:$D$30</c:f>
              <c:numCache>
                <c:formatCode>0</c:formatCode>
                <c:ptCount val="3"/>
                <c:pt idx="0">
                  <c:v>63</c:v>
                </c:pt>
                <c:pt idx="1">
                  <c:v>60</c:v>
                </c:pt>
                <c:pt idx="2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AF-4F48-B2C5-C417B9167A74}"/>
            </c:ext>
          </c:extLst>
        </c:ser>
        <c:ser>
          <c:idx val="2"/>
          <c:order val="2"/>
          <c:tx>
            <c:strRef>
              <c:f>'ITA CLASSI 2'!$E$27</c:f>
              <c:strCache>
                <c:ptCount val="1"/>
                <c:pt idx="0">
                  <c:v>ORTOGR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CLASSI 2'!$B$28:$B$30</c:f>
              <c:strCache>
                <c:ptCount val="3"/>
                <c:pt idx="0">
                  <c:v>CL 2A DF</c:v>
                </c:pt>
                <c:pt idx="1">
                  <c:v>CL 2B DF</c:v>
                </c:pt>
                <c:pt idx="2">
                  <c:v>CL 2A AL</c:v>
                </c:pt>
              </c:strCache>
            </c:strRef>
          </c:cat>
          <c:val>
            <c:numRef>
              <c:f>'ITA CLASSI 2'!$E$28:$E$30</c:f>
              <c:numCache>
                <c:formatCode>0</c:formatCode>
                <c:ptCount val="3"/>
                <c:pt idx="0">
                  <c:v>68.75</c:v>
                </c:pt>
                <c:pt idx="1">
                  <c:v>68.94736842105263</c:v>
                </c:pt>
                <c:pt idx="2">
                  <c:v>63.07692307692308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AF-4F48-B2C5-C417B9167A74}"/>
            </c:ext>
          </c:extLst>
        </c:ser>
        <c:ser>
          <c:idx val="3"/>
          <c:order val="3"/>
          <c:tx>
            <c:strRef>
              <c:f>'ITA CLASSI 2'!$F$27</c:f>
              <c:strCache>
                <c:ptCount val="1"/>
                <c:pt idx="0">
                  <c:v>MORFOSINTASSI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CLASSI 2'!$B$28:$B$30</c:f>
              <c:strCache>
                <c:ptCount val="3"/>
                <c:pt idx="0">
                  <c:v>CL 2A DF</c:v>
                </c:pt>
                <c:pt idx="1">
                  <c:v>CL 2B DF</c:v>
                </c:pt>
                <c:pt idx="2">
                  <c:v>CL 2A AL</c:v>
                </c:pt>
              </c:strCache>
            </c:strRef>
          </c:cat>
          <c:val>
            <c:numRef>
              <c:f>'ITA CLASSI 2'!$F$28:$F$30</c:f>
              <c:numCache>
                <c:formatCode>0</c:formatCode>
                <c:ptCount val="3"/>
                <c:pt idx="0">
                  <c:v>84.2</c:v>
                </c:pt>
                <c:pt idx="1">
                  <c:v>86.421052631578945</c:v>
                </c:pt>
                <c:pt idx="2">
                  <c:v>93.07692307692308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AF-4F48-B2C5-C417B9167A7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4322104"/>
        <c:axId val="684330384"/>
      </c:barChart>
      <c:catAx>
        <c:axId val="68432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30384"/>
        <c:crosses val="autoZero"/>
        <c:auto val="1"/>
        <c:lblAlgn val="ctr"/>
        <c:lblOffset val="100"/>
        <c:noMultiLvlLbl val="0"/>
      </c:catAx>
      <c:valAx>
        <c:axId val="68433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vALORI ESPRESSI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2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/>
              <a:t>ITA CL 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'ITA CL 3'!$B$22</c:f>
              <c:strCache>
                <c:ptCount val="1"/>
                <c:pt idx="0">
                  <c:v>ASCOLTARE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 3'!$A$23:$A$26</c:f>
              <c:strCache>
                <c:ptCount val="4"/>
                <c:pt idx="0">
                  <c:v>CL 3A DF</c:v>
                </c:pt>
                <c:pt idx="1">
                  <c:v>CL 3B DF</c:v>
                </c:pt>
                <c:pt idx="2">
                  <c:v>CL 3C DF</c:v>
                </c:pt>
                <c:pt idx="3">
                  <c:v>CL 3A AL</c:v>
                </c:pt>
              </c:strCache>
            </c:strRef>
          </c:cat>
          <c:val>
            <c:numRef>
              <c:f>'ITA CL 3'!$B$23:$B$26</c:f>
              <c:numCache>
                <c:formatCode>0</c:formatCode>
                <c:ptCount val="4"/>
                <c:pt idx="0">
                  <c:v>88.125</c:v>
                </c:pt>
                <c:pt idx="1">
                  <c:v>78.571428571428569</c:v>
                </c:pt>
                <c:pt idx="2">
                  <c:v>93.461538461538467</c:v>
                </c:pt>
                <c:pt idx="3">
                  <c:v>93.571428571428569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BF-497E-9342-51C4B8EBC198}"/>
            </c:ext>
          </c:extLst>
        </c:ser>
        <c:ser>
          <c:idx val="1"/>
          <c:order val="1"/>
          <c:tx>
            <c:strRef>
              <c:f>'ITA CL 3'!$C$22</c:f>
              <c:strCache>
                <c:ptCount val="1"/>
                <c:pt idx="0">
                  <c:v>LEGGERE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 3'!$A$23:$A$26</c:f>
              <c:strCache>
                <c:ptCount val="4"/>
                <c:pt idx="0">
                  <c:v>CL 3A DF</c:v>
                </c:pt>
                <c:pt idx="1">
                  <c:v>CL 3B DF</c:v>
                </c:pt>
                <c:pt idx="2">
                  <c:v>CL 3C DF</c:v>
                </c:pt>
                <c:pt idx="3">
                  <c:v>CL 3A AL</c:v>
                </c:pt>
              </c:strCache>
            </c:strRef>
          </c:cat>
          <c:val>
            <c:numRef>
              <c:f>'ITA CL 3'!$C$23:$C$26</c:f>
              <c:numCache>
                <c:formatCode>0</c:formatCode>
                <c:ptCount val="4"/>
                <c:pt idx="0">
                  <c:v>82.625</c:v>
                </c:pt>
                <c:pt idx="1">
                  <c:v>71.5</c:v>
                </c:pt>
                <c:pt idx="2">
                  <c:v>85</c:v>
                </c:pt>
                <c:pt idx="3">
                  <c:v>85.642857142857139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BF-497E-9342-51C4B8EBC198}"/>
            </c:ext>
          </c:extLst>
        </c:ser>
        <c:ser>
          <c:idx val="2"/>
          <c:order val="2"/>
          <c:tx>
            <c:strRef>
              <c:f>'ITA CL 3'!$D$22</c:f>
              <c:strCache>
                <c:ptCount val="1"/>
                <c:pt idx="0">
                  <c:v>ORTOGR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 3'!$A$23:$A$26</c:f>
              <c:strCache>
                <c:ptCount val="4"/>
                <c:pt idx="0">
                  <c:v>CL 3A DF</c:v>
                </c:pt>
                <c:pt idx="1">
                  <c:v>CL 3B DF</c:v>
                </c:pt>
                <c:pt idx="2">
                  <c:v>CL 3C DF</c:v>
                </c:pt>
                <c:pt idx="3">
                  <c:v>CL 3A AL</c:v>
                </c:pt>
              </c:strCache>
            </c:strRef>
          </c:cat>
          <c:val>
            <c:numRef>
              <c:f>'ITA CL 3'!$D$23:$D$26</c:f>
              <c:numCache>
                <c:formatCode>0</c:formatCode>
                <c:ptCount val="4"/>
                <c:pt idx="0">
                  <c:v>75.3125</c:v>
                </c:pt>
                <c:pt idx="1">
                  <c:v>78.5</c:v>
                </c:pt>
                <c:pt idx="2">
                  <c:v>85.384615384615387</c:v>
                </c:pt>
                <c:pt idx="3">
                  <c:v>89.714285714285708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BF-497E-9342-51C4B8EBC198}"/>
            </c:ext>
          </c:extLst>
        </c:ser>
        <c:ser>
          <c:idx val="3"/>
          <c:order val="3"/>
          <c:tx>
            <c:strRef>
              <c:f>'ITA CL 3'!$E$22</c:f>
              <c:strCache>
                <c:ptCount val="1"/>
                <c:pt idx="0">
                  <c:v>MORFO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 3'!$A$23:$A$26</c:f>
              <c:strCache>
                <c:ptCount val="4"/>
                <c:pt idx="0">
                  <c:v>CL 3A DF</c:v>
                </c:pt>
                <c:pt idx="1">
                  <c:v>CL 3B DF</c:v>
                </c:pt>
                <c:pt idx="2">
                  <c:v>CL 3C DF</c:v>
                </c:pt>
                <c:pt idx="3">
                  <c:v>CL 3A AL</c:v>
                </c:pt>
              </c:strCache>
            </c:strRef>
          </c:cat>
          <c:val>
            <c:numRef>
              <c:f>'ITA CL 3'!$E$23:$E$26</c:f>
              <c:numCache>
                <c:formatCode>0</c:formatCode>
                <c:ptCount val="4"/>
                <c:pt idx="0">
                  <c:v>77.4375</c:v>
                </c:pt>
                <c:pt idx="1">
                  <c:v>69.428571428571431</c:v>
                </c:pt>
                <c:pt idx="2">
                  <c:v>80.833333333333329</c:v>
                </c:pt>
                <c:pt idx="3">
                  <c:v>70.285714285714292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BF-497E-9342-51C4B8EBC198}"/>
            </c:ext>
          </c:extLst>
        </c:ser>
        <c:ser>
          <c:idx val="4"/>
          <c:order val="4"/>
          <c:tx>
            <c:strRef>
              <c:f>'ITA CL 3'!$F$22</c:f>
              <c:strCache>
                <c:ptCount val="1"/>
                <c:pt idx="0">
                  <c:v>LESSICO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 3'!$A$23:$A$26</c:f>
              <c:strCache>
                <c:ptCount val="4"/>
                <c:pt idx="0">
                  <c:v>CL 3A DF</c:v>
                </c:pt>
                <c:pt idx="1">
                  <c:v>CL 3B DF</c:v>
                </c:pt>
                <c:pt idx="2">
                  <c:v>CL 3C DF</c:v>
                </c:pt>
                <c:pt idx="3">
                  <c:v>CL 3A AL</c:v>
                </c:pt>
              </c:strCache>
            </c:strRef>
          </c:cat>
          <c:val>
            <c:numRef>
              <c:f>'ITA CL 3'!$F$23:$F$26</c:f>
              <c:numCache>
                <c:formatCode>0</c:formatCode>
                <c:ptCount val="4"/>
                <c:pt idx="0">
                  <c:v>60.5625</c:v>
                </c:pt>
                <c:pt idx="1">
                  <c:v>58.357142857142854</c:v>
                </c:pt>
                <c:pt idx="2">
                  <c:v>70</c:v>
                </c:pt>
                <c:pt idx="3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BF-497E-9342-51C4B8EBC1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4322104"/>
        <c:axId val="684330384"/>
      </c:barChart>
      <c:catAx>
        <c:axId val="68432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30384"/>
        <c:crosses val="autoZero"/>
        <c:auto val="1"/>
        <c:lblAlgn val="ctr"/>
        <c:lblOffset val="100"/>
        <c:noMultiLvlLbl val="0"/>
      </c:catAx>
      <c:valAx>
        <c:axId val="68433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vALORI ESPRESSI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2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/>
              <a:t>ITA CL 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'ITA CL 4'!$B$26</c:f>
              <c:strCache>
                <c:ptCount val="1"/>
                <c:pt idx="0">
                  <c:v>ASCOLTARE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 4'!$A$27:$A$29</c:f>
              <c:strCache>
                <c:ptCount val="3"/>
                <c:pt idx="0">
                  <c:v>CL 4A DF</c:v>
                </c:pt>
                <c:pt idx="1">
                  <c:v>CL 4B DF</c:v>
                </c:pt>
                <c:pt idx="2">
                  <c:v>CL 4A AL</c:v>
                </c:pt>
              </c:strCache>
            </c:strRef>
          </c:cat>
          <c:val>
            <c:numRef>
              <c:f>'ITA CL 4'!$B$27:$B$29</c:f>
              <c:numCache>
                <c:formatCode>0</c:formatCode>
                <c:ptCount val="3"/>
                <c:pt idx="0">
                  <c:v>86.764705882352942</c:v>
                </c:pt>
                <c:pt idx="1">
                  <c:v>83.17647058823529</c:v>
                </c:pt>
                <c:pt idx="2">
                  <c:v>84.333333333333329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E9-4864-AD76-E6743EE1C3AA}"/>
            </c:ext>
          </c:extLst>
        </c:ser>
        <c:ser>
          <c:idx val="1"/>
          <c:order val="1"/>
          <c:tx>
            <c:strRef>
              <c:f>'ITA CL 4'!$C$26</c:f>
              <c:strCache>
                <c:ptCount val="1"/>
                <c:pt idx="0">
                  <c:v>LEGGERE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 4'!$A$27:$A$29</c:f>
              <c:strCache>
                <c:ptCount val="3"/>
                <c:pt idx="0">
                  <c:v>CL 4A DF</c:v>
                </c:pt>
                <c:pt idx="1">
                  <c:v>CL 4B DF</c:v>
                </c:pt>
                <c:pt idx="2">
                  <c:v>CL 4A AL</c:v>
                </c:pt>
              </c:strCache>
            </c:strRef>
          </c:cat>
          <c:val>
            <c:numRef>
              <c:f>'ITA CL 4'!$C$27:$C$29</c:f>
              <c:numCache>
                <c:formatCode>0</c:formatCode>
                <c:ptCount val="3"/>
                <c:pt idx="0">
                  <c:v>80.5</c:v>
                </c:pt>
                <c:pt idx="1">
                  <c:v>73.411764705882348</c:v>
                </c:pt>
                <c:pt idx="2">
                  <c:v>78.074074074074076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E9-4864-AD76-E6743EE1C3AA}"/>
            </c:ext>
          </c:extLst>
        </c:ser>
        <c:ser>
          <c:idx val="2"/>
          <c:order val="2"/>
          <c:tx>
            <c:strRef>
              <c:f>'ITA CL 4'!$D$26</c:f>
              <c:strCache>
                <c:ptCount val="1"/>
                <c:pt idx="0">
                  <c:v>ORTOGR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 4'!$A$27:$A$29</c:f>
              <c:strCache>
                <c:ptCount val="3"/>
                <c:pt idx="0">
                  <c:v>CL 4A DF</c:v>
                </c:pt>
                <c:pt idx="1">
                  <c:v>CL 4B DF</c:v>
                </c:pt>
                <c:pt idx="2">
                  <c:v>CL 4A AL</c:v>
                </c:pt>
              </c:strCache>
            </c:strRef>
          </c:cat>
          <c:val>
            <c:numRef>
              <c:f>'ITA CL 4'!$D$27:$D$29</c:f>
              <c:numCache>
                <c:formatCode>0</c:formatCode>
                <c:ptCount val="3"/>
                <c:pt idx="0">
                  <c:v>80.625</c:v>
                </c:pt>
                <c:pt idx="1">
                  <c:v>69.411764705882348</c:v>
                </c:pt>
                <c:pt idx="2">
                  <c:v>76.666666666666671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E9-4864-AD76-E6743EE1C3AA}"/>
            </c:ext>
          </c:extLst>
        </c:ser>
        <c:ser>
          <c:idx val="3"/>
          <c:order val="3"/>
          <c:tx>
            <c:strRef>
              <c:f>'ITA CL 4'!$E$26</c:f>
              <c:strCache>
                <c:ptCount val="1"/>
                <c:pt idx="0">
                  <c:v>MORFO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 4'!$A$27:$A$29</c:f>
              <c:strCache>
                <c:ptCount val="3"/>
                <c:pt idx="0">
                  <c:v>CL 4A DF</c:v>
                </c:pt>
                <c:pt idx="1">
                  <c:v>CL 4B DF</c:v>
                </c:pt>
                <c:pt idx="2">
                  <c:v>CL 4A AL</c:v>
                </c:pt>
              </c:strCache>
            </c:strRef>
          </c:cat>
          <c:val>
            <c:numRef>
              <c:f>'ITA CL 4'!$E$27:$E$29</c:f>
              <c:numCache>
                <c:formatCode>0</c:formatCode>
                <c:ptCount val="3"/>
                <c:pt idx="0">
                  <c:v>79.235294117647058</c:v>
                </c:pt>
                <c:pt idx="1">
                  <c:v>73</c:v>
                </c:pt>
                <c:pt idx="2">
                  <c:v>72.703703703703709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E9-4864-AD76-E6743EE1C3AA}"/>
            </c:ext>
          </c:extLst>
        </c:ser>
        <c:ser>
          <c:idx val="4"/>
          <c:order val="4"/>
          <c:tx>
            <c:strRef>
              <c:f>'ITA CL 4'!$F$26</c:f>
              <c:strCache>
                <c:ptCount val="1"/>
                <c:pt idx="0">
                  <c:v>LESSICO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 4'!$A$27:$A$29</c:f>
              <c:strCache>
                <c:ptCount val="3"/>
                <c:pt idx="0">
                  <c:v>CL 4A DF</c:v>
                </c:pt>
                <c:pt idx="1">
                  <c:v>CL 4B DF</c:v>
                </c:pt>
                <c:pt idx="2">
                  <c:v>CL 4A AL</c:v>
                </c:pt>
              </c:strCache>
            </c:strRef>
          </c:cat>
          <c:val>
            <c:numRef>
              <c:f>'ITA CL 4'!$F$27:$F$29</c:f>
              <c:numCache>
                <c:formatCode>0</c:formatCode>
                <c:ptCount val="3"/>
                <c:pt idx="0">
                  <c:v>90.764705882352942</c:v>
                </c:pt>
                <c:pt idx="1">
                  <c:v>90.588235294117652</c:v>
                </c:pt>
                <c:pt idx="2">
                  <c:v>86.333333333333329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E9-4864-AD76-E6743EE1C3A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4322104"/>
        <c:axId val="684330384"/>
      </c:barChart>
      <c:catAx>
        <c:axId val="68432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30384"/>
        <c:crosses val="autoZero"/>
        <c:auto val="1"/>
        <c:lblAlgn val="ctr"/>
        <c:lblOffset val="100"/>
        <c:noMultiLvlLbl val="0"/>
      </c:catAx>
      <c:valAx>
        <c:axId val="68433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vALORI ESPRESSI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2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/>
              <a:t>ITA CL 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'ITA CL 5'!$B$29</c:f>
              <c:strCache>
                <c:ptCount val="1"/>
                <c:pt idx="0">
                  <c:v>ASCOLTARE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 5'!$A$30:$A$33</c:f>
              <c:strCache>
                <c:ptCount val="4"/>
                <c:pt idx="0">
                  <c:v>CL 5A DF</c:v>
                </c:pt>
                <c:pt idx="1">
                  <c:v>CL 5B DF</c:v>
                </c:pt>
                <c:pt idx="2">
                  <c:v>CL 5C DF</c:v>
                </c:pt>
                <c:pt idx="3">
                  <c:v>CL 5A AL</c:v>
                </c:pt>
              </c:strCache>
            </c:strRef>
          </c:cat>
          <c:val>
            <c:numRef>
              <c:f>'ITA CL 5'!$B$30:$B$33</c:f>
              <c:numCache>
                <c:formatCode>0</c:formatCode>
                <c:ptCount val="4"/>
                <c:pt idx="0">
                  <c:v>77.142857142857139</c:v>
                </c:pt>
                <c:pt idx="1">
                  <c:v>73.333333333333329</c:v>
                </c:pt>
                <c:pt idx="2">
                  <c:v>82.352941176470594</c:v>
                </c:pt>
                <c:pt idx="3">
                  <c:v>73.692307692307693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A6-4FA5-8A93-45A0225C4BF6}"/>
            </c:ext>
          </c:extLst>
        </c:ser>
        <c:ser>
          <c:idx val="1"/>
          <c:order val="1"/>
          <c:tx>
            <c:strRef>
              <c:f>'ITA CL 5'!$C$29</c:f>
              <c:strCache>
                <c:ptCount val="1"/>
                <c:pt idx="0">
                  <c:v>LEGGERE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 5'!$A$30:$A$33</c:f>
              <c:strCache>
                <c:ptCount val="4"/>
                <c:pt idx="0">
                  <c:v>CL 5A DF</c:v>
                </c:pt>
                <c:pt idx="1">
                  <c:v>CL 5B DF</c:v>
                </c:pt>
                <c:pt idx="2">
                  <c:v>CL 5C DF</c:v>
                </c:pt>
                <c:pt idx="3">
                  <c:v>CL 5A AL</c:v>
                </c:pt>
              </c:strCache>
            </c:strRef>
          </c:cat>
          <c:val>
            <c:numRef>
              <c:f>'ITA CL 5'!$C$30:$C$33</c:f>
              <c:numCache>
                <c:formatCode>0</c:formatCode>
                <c:ptCount val="4"/>
                <c:pt idx="0">
                  <c:v>74.285714285714292</c:v>
                </c:pt>
                <c:pt idx="1">
                  <c:v>72.466666666666669</c:v>
                </c:pt>
                <c:pt idx="2">
                  <c:v>79.473684210526315</c:v>
                </c:pt>
                <c:pt idx="3">
                  <c:v>80.538461538461533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A6-4FA5-8A93-45A0225C4BF6}"/>
            </c:ext>
          </c:extLst>
        </c:ser>
        <c:ser>
          <c:idx val="2"/>
          <c:order val="2"/>
          <c:tx>
            <c:strRef>
              <c:f>'ITA CL 5'!$D$29</c:f>
              <c:strCache>
                <c:ptCount val="1"/>
                <c:pt idx="0">
                  <c:v>ORTOGR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 5'!$A$30:$A$33</c:f>
              <c:strCache>
                <c:ptCount val="4"/>
                <c:pt idx="0">
                  <c:v>CL 5A DF</c:v>
                </c:pt>
                <c:pt idx="1">
                  <c:v>CL 5B DF</c:v>
                </c:pt>
                <c:pt idx="2">
                  <c:v>CL 5C DF</c:v>
                </c:pt>
                <c:pt idx="3">
                  <c:v>CL 5A AL</c:v>
                </c:pt>
              </c:strCache>
            </c:strRef>
          </c:cat>
          <c:val>
            <c:numRef>
              <c:f>'ITA CL 5'!$D$30:$D$33</c:f>
              <c:numCache>
                <c:formatCode>0</c:formatCode>
                <c:ptCount val="4"/>
                <c:pt idx="0">
                  <c:v>69.047619047619051</c:v>
                </c:pt>
                <c:pt idx="1">
                  <c:v>68.666666666666671</c:v>
                </c:pt>
                <c:pt idx="2">
                  <c:v>76</c:v>
                </c:pt>
                <c:pt idx="3">
                  <c:v>85.384615384615387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A6-4FA5-8A93-45A0225C4BF6}"/>
            </c:ext>
          </c:extLst>
        </c:ser>
        <c:ser>
          <c:idx val="3"/>
          <c:order val="3"/>
          <c:tx>
            <c:strRef>
              <c:f>'ITA CL 5'!$E$29</c:f>
              <c:strCache>
                <c:ptCount val="1"/>
                <c:pt idx="0">
                  <c:v>MORFO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 5'!$A$30:$A$33</c:f>
              <c:strCache>
                <c:ptCount val="4"/>
                <c:pt idx="0">
                  <c:v>CL 5A DF</c:v>
                </c:pt>
                <c:pt idx="1">
                  <c:v>CL 5B DF</c:v>
                </c:pt>
                <c:pt idx="2">
                  <c:v>CL 5C DF</c:v>
                </c:pt>
                <c:pt idx="3">
                  <c:v>CL 5A AL</c:v>
                </c:pt>
              </c:strCache>
            </c:strRef>
          </c:cat>
          <c:val>
            <c:numRef>
              <c:f>'ITA CL 5'!$E$30:$E$33</c:f>
              <c:numCache>
                <c:formatCode>0</c:formatCode>
                <c:ptCount val="4"/>
                <c:pt idx="0">
                  <c:v>72.61904761904762</c:v>
                </c:pt>
                <c:pt idx="1">
                  <c:v>75.666666666666671</c:v>
                </c:pt>
                <c:pt idx="2">
                  <c:v>78.78947368421052</c:v>
                </c:pt>
                <c:pt idx="3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A6-4FA5-8A93-45A0225C4BF6}"/>
            </c:ext>
          </c:extLst>
        </c:ser>
        <c:ser>
          <c:idx val="4"/>
          <c:order val="4"/>
          <c:tx>
            <c:strRef>
              <c:f>'ITA CL 5'!$F$29</c:f>
              <c:strCache>
                <c:ptCount val="1"/>
                <c:pt idx="0">
                  <c:v>LESSICO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'ITA CL 5'!$A$30:$A$33</c:f>
              <c:strCache>
                <c:ptCount val="4"/>
                <c:pt idx="0">
                  <c:v>CL 5A DF</c:v>
                </c:pt>
                <c:pt idx="1">
                  <c:v>CL 5B DF</c:v>
                </c:pt>
                <c:pt idx="2">
                  <c:v>CL 5C DF</c:v>
                </c:pt>
                <c:pt idx="3">
                  <c:v>CL 5A AL</c:v>
                </c:pt>
              </c:strCache>
            </c:strRef>
          </c:cat>
          <c:val>
            <c:numRef>
              <c:f>'ITA CL 5'!$F$30:$F$33</c:f>
              <c:numCache>
                <c:formatCode>0</c:formatCode>
                <c:ptCount val="4"/>
                <c:pt idx="0">
                  <c:v>68.555555555555557</c:v>
                </c:pt>
                <c:pt idx="1">
                  <c:v>73.599999999999994</c:v>
                </c:pt>
                <c:pt idx="2">
                  <c:v>77.736842105263165</c:v>
                </c:pt>
                <c:pt idx="3">
                  <c:v>78.15384615384616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A6-4FA5-8A93-45A0225C4BF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4322104"/>
        <c:axId val="684330384"/>
      </c:barChart>
      <c:catAx>
        <c:axId val="68432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30384"/>
        <c:crosses val="autoZero"/>
        <c:auto val="1"/>
        <c:lblAlgn val="ctr"/>
        <c:lblOffset val="100"/>
        <c:noMultiLvlLbl val="0"/>
      </c:catAx>
      <c:valAx>
        <c:axId val="68433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vALORI ESPRESSI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2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/>
              <a:t>MATE CL 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'MATE CL 1'!$B$29</c:f>
              <c:strCache>
                <c:ptCount val="1"/>
                <c:pt idx="0">
                  <c:v>NUMERO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'MATE CL 1'!$A$30:$A$32</c:f>
              <c:strCache>
                <c:ptCount val="3"/>
                <c:pt idx="0">
                  <c:v>CL 1A DF</c:v>
                </c:pt>
                <c:pt idx="1">
                  <c:v>CL 1B DF</c:v>
                </c:pt>
                <c:pt idx="2">
                  <c:v>CL 1A AL</c:v>
                </c:pt>
              </c:strCache>
            </c:strRef>
          </c:cat>
          <c:val>
            <c:numRef>
              <c:f>'MATE CL 1'!$B$30:$B$32</c:f>
              <c:numCache>
                <c:formatCode>0</c:formatCode>
                <c:ptCount val="3"/>
                <c:pt idx="0">
                  <c:v>93.25</c:v>
                </c:pt>
                <c:pt idx="1">
                  <c:v>95.181818181818187</c:v>
                </c:pt>
                <c:pt idx="2">
                  <c:v>88.227272727272734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83-4BD9-9F81-426A3918F2B3}"/>
            </c:ext>
          </c:extLst>
        </c:ser>
        <c:ser>
          <c:idx val="1"/>
          <c:order val="1"/>
          <c:tx>
            <c:strRef>
              <c:f>'MATE CL 1'!$C$29</c:f>
              <c:strCache>
                <c:ptCount val="1"/>
                <c:pt idx="0">
                  <c:v>REL. DATI &amp; PREVIS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'MATE CL 1'!$A$30:$A$32</c:f>
              <c:strCache>
                <c:ptCount val="3"/>
                <c:pt idx="0">
                  <c:v>CL 1A DF</c:v>
                </c:pt>
                <c:pt idx="1">
                  <c:v>CL 1B DF</c:v>
                </c:pt>
                <c:pt idx="2">
                  <c:v>CL 1A AL</c:v>
                </c:pt>
              </c:strCache>
            </c:strRef>
          </c:cat>
          <c:val>
            <c:numRef>
              <c:f>'MATE CL 1'!$C$30:$C$32</c:f>
              <c:numCache>
                <c:formatCode>0</c:formatCode>
                <c:ptCount val="3"/>
                <c:pt idx="0">
                  <c:v>90.916666666666671</c:v>
                </c:pt>
                <c:pt idx="1">
                  <c:v>95.227272727272734</c:v>
                </c:pt>
                <c:pt idx="2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83-4BD9-9F81-426A3918F2B3}"/>
            </c:ext>
          </c:extLst>
        </c:ser>
        <c:ser>
          <c:idx val="2"/>
          <c:order val="2"/>
          <c:tx>
            <c:strRef>
              <c:f>'MATE CL 1'!$D$29</c:f>
              <c:strCache>
                <c:ptCount val="1"/>
                <c:pt idx="0">
                  <c:v>SPAZIO E FIGURE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'MATE CL 1'!$A$30:$A$32</c:f>
              <c:strCache>
                <c:ptCount val="3"/>
                <c:pt idx="0">
                  <c:v>CL 1A DF</c:v>
                </c:pt>
                <c:pt idx="1">
                  <c:v>CL 1B DF</c:v>
                </c:pt>
                <c:pt idx="2">
                  <c:v>CL 1A AL</c:v>
                </c:pt>
              </c:strCache>
            </c:strRef>
          </c:cat>
          <c:val>
            <c:numRef>
              <c:f>'MATE CL 1'!$D$30:$D$32</c:f>
              <c:numCache>
                <c:formatCode>0</c:formatCode>
                <c:ptCount val="3"/>
                <c:pt idx="0">
                  <c:v>98.125</c:v>
                </c:pt>
                <c:pt idx="1">
                  <c:v>97.727272727272734</c:v>
                </c:pt>
                <c:pt idx="2">
                  <c:v>86.772727272727266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83-4BD9-9F81-426A3918F2B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4322104"/>
        <c:axId val="684330384"/>
      </c:barChart>
      <c:catAx>
        <c:axId val="68432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30384"/>
        <c:crosses val="autoZero"/>
        <c:auto val="1"/>
        <c:lblAlgn val="ctr"/>
        <c:lblOffset val="100"/>
        <c:noMultiLvlLbl val="0"/>
      </c:catAx>
      <c:valAx>
        <c:axId val="68433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vALORI ESPRESSI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2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/>
              <a:t>MATE CL 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'MATE CL 2'!$B$27</c:f>
              <c:strCache>
                <c:ptCount val="1"/>
                <c:pt idx="0">
                  <c:v>NUMERO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'MATE CL 2'!$A$28:$A$30</c:f>
              <c:strCache>
                <c:ptCount val="3"/>
                <c:pt idx="0">
                  <c:v>CL 2A DF</c:v>
                </c:pt>
                <c:pt idx="1">
                  <c:v>CL 2B DF</c:v>
                </c:pt>
                <c:pt idx="2">
                  <c:v>CL 2A AL</c:v>
                </c:pt>
              </c:strCache>
            </c:strRef>
          </c:cat>
          <c:val>
            <c:numRef>
              <c:f>'MATE CL 2'!$B$28:$B$30</c:f>
              <c:numCache>
                <c:formatCode>0</c:formatCode>
                <c:ptCount val="3"/>
                <c:pt idx="0">
                  <c:v>86.4</c:v>
                </c:pt>
                <c:pt idx="1">
                  <c:v>90.684210526315795</c:v>
                </c:pt>
                <c:pt idx="2">
                  <c:v>91.071428571428569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2C-42C0-87AB-5C5EC41E8698}"/>
            </c:ext>
          </c:extLst>
        </c:ser>
        <c:ser>
          <c:idx val="1"/>
          <c:order val="1"/>
          <c:tx>
            <c:strRef>
              <c:f>'MATE CL 2'!$C$27</c:f>
              <c:strCache>
                <c:ptCount val="1"/>
                <c:pt idx="0">
                  <c:v>REL. DATI &amp; PREVIS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'MATE CL 2'!$A$28:$A$30</c:f>
              <c:strCache>
                <c:ptCount val="3"/>
                <c:pt idx="0">
                  <c:v>CL 2A DF</c:v>
                </c:pt>
                <c:pt idx="1">
                  <c:v>CL 2B DF</c:v>
                </c:pt>
                <c:pt idx="2">
                  <c:v>CL 2A AL</c:v>
                </c:pt>
              </c:strCache>
            </c:strRef>
          </c:cat>
          <c:val>
            <c:numRef>
              <c:f>'MATE CL 2'!$C$28:$C$30</c:f>
              <c:numCache>
                <c:formatCode>0</c:formatCode>
                <c:ptCount val="3"/>
                <c:pt idx="0">
                  <c:v>76.55</c:v>
                </c:pt>
                <c:pt idx="1">
                  <c:v>86.473684210526315</c:v>
                </c:pt>
                <c:pt idx="2">
                  <c:v>92.928571428571431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2C-42C0-87AB-5C5EC41E8698}"/>
            </c:ext>
          </c:extLst>
        </c:ser>
        <c:ser>
          <c:idx val="2"/>
          <c:order val="2"/>
          <c:tx>
            <c:strRef>
              <c:f>'MATE CL 2'!$D$27</c:f>
              <c:strCache>
                <c:ptCount val="1"/>
                <c:pt idx="0">
                  <c:v>SPAZIO E FIGURE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'MATE CL 2'!$A$28:$A$30</c:f>
              <c:strCache>
                <c:ptCount val="3"/>
                <c:pt idx="0">
                  <c:v>CL 2A DF</c:v>
                </c:pt>
                <c:pt idx="1">
                  <c:v>CL 2B DF</c:v>
                </c:pt>
                <c:pt idx="2">
                  <c:v>CL 2A AL</c:v>
                </c:pt>
              </c:strCache>
            </c:strRef>
          </c:cat>
          <c:val>
            <c:numRef>
              <c:f>'MATE CL 2'!$D$28:$D$30</c:f>
              <c:numCache>
                <c:formatCode>0</c:formatCode>
                <c:ptCount val="3"/>
                <c:pt idx="0">
                  <c:v>81.849999999999994</c:v>
                </c:pt>
                <c:pt idx="1">
                  <c:v>84.578947368421055</c:v>
                </c:pt>
                <c:pt idx="2">
                  <c:v>76.571428571428569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2C-42C0-87AB-5C5EC41E86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4322104"/>
        <c:axId val="684330384"/>
      </c:barChart>
      <c:catAx>
        <c:axId val="68432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30384"/>
        <c:crosses val="autoZero"/>
        <c:auto val="1"/>
        <c:lblAlgn val="ctr"/>
        <c:lblOffset val="100"/>
        <c:noMultiLvlLbl val="0"/>
      </c:catAx>
      <c:valAx>
        <c:axId val="68433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vALORI ESPRESSI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2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/>
              <a:t>MATE CL 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'MATE CL 3'!$B$21</c:f>
              <c:strCache>
                <c:ptCount val="1"/>
                <c:pt idx="0">
                  <c:v>NUMERO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'MATE CL 3'!$A$22:$A$25</c:f>
              <c:strCache>
                <c:ptCount val="4"/>
                <c:pt idx="0">
                  <c:v>CL 3A DF</c:v>
                </c:pt>
                <c:pt idx="1">
                  <c:v>CL 3B DF</c:v>
                </c:pt>
                <c:pt idx="2">
                  <c:v>CL 3C DF</c:v>
                </c:pt>
                <c:pt idx="3">
                  <c:v>CL 3A AL</c:v>
                </c:pt>
              </c:strCache>
            </c:strRef>
          </c:cat>
          <c:val>
            <c:numRef>
              <c:f>'MATE CL 3'!$B$22:$B$25</c:f>
              <c:numCache>
                <c:formatCode>0</c:formatCode>
                <c:ptCount val="4"/>
                <c:pt idx="0">
                  <c:v>72.4375</c:v>
                </c:pt>
                <c:pt idx="1">
                  <c:v>60.428571428571431</c:v>
                </c:pt>
                <c:pt idx="2">
                  <c:v>88.461538461538467</c:v>
                </c:pt>
                <c:pt idx="3">
                  <c:v>87.071428571428569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D2-4DF0-A3BA-6D9B80599353}"/>
            </c:ext>
          </c:extLst>
        </c:ser>
        <c:ser>
          <c:idx val="1"/>
          <c:order val="1"/>
          <c:tx>
            <c:strRef>
              <c:f>'MATE CL 3'!$C$21</c:f>
              <c:strCache>
                <c:ptCount val="1"/>
                <c:pt idx="0">
                  <c:v>REL. DATI &amp; PREVIS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'MATE CL 3'!$A$22:$A$25</c:f>
              <c:strCache>
                <c:ptCount val="4"/>
                <c:pt idx="0">
                  <c:v>CL 3A DF</c:v>
                </c:pt>
                <c:pt idx="1">
                  <c:v>CL 3B DF</c:v>
                </c:pt>
                <c:pt idx="2">
                  <c:v>CL 3C DF</c:v>
                </c:pt>
                <c:pt idx="3">
                  <c:v>CL 3A AL</c:v>
                </c:pt>
              </c:strCache>
            </c:strRef>
          </c:cat>
          <c:val>
            <c:numRef>
              <c:f>'MATE CL 3'!$C$22:$C$25</c:f>
              <c:numCache>
                <c:formatCode>0</c:formatCode>
                <c:ptCount val="4"/>
                <c:pt idx="0">
                  <c:v>71.75</c:v>
                </c:pt>
                <c:pt idx="1">
                  <c:v>60</c:v>
                </c:pt>
                <c:pt idx="2">
                  <c:v>87.692307692307693</c:v>
                </c:pt>
                <c:pt idx="3">
                  <c:v>83.285714285714292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D2-4DF0-A3BA-6D9B80599353}"/>
            </c:ext>
          </c:extLst>
        </c:ser>
        <c:ser>
          <c:idx val="2"/>
          <c:order val="2"/>
          <c:tx>
            <c:strRef>
              <c:f>'MATE CL 3'!$D$21</c:f>
              <c:strCache>
                <c:ptCount val="1"/>
                <c:pt idx="0">
                  <c:v>SPAZIO E FIGURE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'MATE CL 3'!$A$22:$A$25</c:f>
              <c:strCache>
                <c:ptCount val="4"/>
                <c:pt idx="0">
                  <c:v>CL 3A DF</c:v>
                </c:pt>
                <c:pt idx="1">
                  <c:v>CL 3B DF</c:v>
                </c:pt>
                <c:pt idx="2">
                  <c:v>CL 3C DF</c:v>
                </c:pt>
                <c:pt idx="3">
                  <c:v>CL 3A AL</c:v>
                </c:pt>
              </c:strCache>
            </c:strRef>
          </c:cat>
          <c:val>
            <c:numRef>
              <c:f>'MATE CL 3'!$D$22:$D$25</c:f>
              <c:numCache>
                <c:formatCode>0</c:formatCode>
                <c:ptCount val="4"/>
                <c:pt idx="0">
                  <c:v>96.6875</c:v>
                </c:pt>
                <c:pt idx="1">
                  <c:v>88.571428571428569</c:v>
                </c:pt>
                <c:pt idx="2">
                  <c:v>93.84615384615384</c:v>
                </c:pt>
                <c:pt idx="3">
                  <c:v>83.785714285714292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D2-4DF0-A3BA-6D9B8059935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4322104"/>
        <c:axId val="684330384"/>
      </c:barChart>
      <c:catAx>
        <c:axId val="68432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30384"/>
        <c:crosses val="autoZero"/>
        <c:auto val="1"/>
        <c:lblAlgn val="ctr"/>
        <c:lblOffset val="100"/>
        <c:noMultiLvlLbl val="0"/>
      </c:catAx>
      <c:valAx>
        <c:axId val="68433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vALORI ESPRESSI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2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/>
              <a:t>MATE CL 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'MATE CL 4'!$B$25</c:f>
              <c:strCache>
                <c:ptCount val="1"/>
                <c:pt idx="0">
                  <c:v>NUMERO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'MATE CL 4'!$A$26:$A$28</c:f>
              <c:strCache>
                <c:ptCount val="3"/>
                <c:pt idx="0">
                  <c:v>CL 4A DF</c:v>
                </c:pt>
                <c:pt idx="1">
                  <c:v>CL 4B DF</c:v>
                </c:pt>
                <c:pt idx="2">
                  <c:v>CL 4A AL</c:v>
                </c:pt>
              </c:strCache>
            </c:strRef>
          </c:cat>
          <c:val>
            <c:numRef>
              <c:f>'MATE CL 4'!$B$26:$B$28</c:f>
              <c:numCache>
                <c:formatCode>0</c:formatCode>
                <c:ptCount val="3"/>
                <c:pt idx="0">
                  <c:v>81.333333333333329</c:v>
                </c:pt>
                <c:pt idx="1">
                  <c:v>72.705882352941174</c:v>
                </c:pt>
                <c:pt idx="2">
                  <c:v>73.333333333333329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C6-4EE6-82EE-30ADC89A0668}"/>
            </c:ext>
          </c:extLst>
        </c:ser>
        <c:ser>
          <c:idx val="1"/>
          <c:order val="1"/>
          <c:tx>
            <c:strRef>
              <c:f>'MATE CL 4'!$C$25</c:f>
              <c:strCache>
                <c:ptCount val="1"/>
                <c:pt idx="0">
                  <c:v>REL. DATI &amp; PREVIS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'MATE CL 4'!$A$26:$A$28</c:f>
              <c:strCache>
                <c:ptCount val="3"/>
                <c:pt idx="0">
                  <c:v>CL 4A DF</c:v>
                </c:pt>
                <c:pt idx="1">
                  <c:v>CL 4B DF</c:v>
                </c:pt>
                <c:pt idx="2">
                  <c:v>CL 4A AL</c:v>
                </c:pt>
              </c:strCache>
            </c:strRef>
          </c:cat>
          <c:val>
            <c:numRef>
              <c:f>'MATE CL 4'!$C$26:$C$28</c:f>
              <c:numCache>
                <c:formatCode>0</c:formatCode>
                <c:ptCount val="3"/>
                <c:pt idx="0">
                  <c:v>72.222222222222229</c:v>
                </c:pt>
                <c:pt idx="1">
                  <c:v>58.941176470588232</c:v>
                </c:pt>
                <c:pt idx="2">
                  <c:v>70.296296296296291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C6-4EE6-82EE-30ADC89A0668}"/>
            </c:ext>
          </c:extLst>
        </c:ser>
        <c:ser>
          <c:idx val="2"/>
          <c:order val="2"/>
          <c:tx>
            <c:strRef>
              <c:f>'MATE CL 4'!$D$25</c:f>
              <c:strCache>
                <c:ptCount val="1"/>
                <c:pt idx="0">
                  <c:v>SPAZIO E FIGURE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'MATE CL 4'!$A$26:$A$28</c:f>
              <c:strCache>
                <c:ptCount val="3"/>
                <c:pt idx="0">
                  <c:v>CL 4A DF</c:v>
                </c:pt>
                <c:pt idx="1">
                  <c:v>CL 4B DF</c:v>
                </c:pt>
                <c:pt idx="2">
                  <c:v>CL 4A AL</c:v>
                </c:pt>
              </c:strCache>
            </c:strRef>
          </c:cat>
          <c:val>
            <c:numRef>
              <c:f>'MATE CL 4'!$D$26:$D$28</c:f>
              <c:numCache>
                <c:formatCode>0</c:formatCode>
                <c:ptCount val="3"/>
                <c:pt idx="0">
                  <c:v>73.166666666666671</c:v>
                </c:pt>
                <c:pt idx="1">
                  <c:v>71.470588235294116</c:v>
                </c:pt>
                <c:pt idx="2">
                  <c:v>60.185185185185183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C6-4EE6-82EE-30ADC89A06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4322104"/>
        <c:axId val="684330384"/>
      </c:barChart>
      <c:catAx>
        <c:axId val="68432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30384"/>
        <c:crosses val="autoZero"/>
        <c:auto val="1"/>
        <c:lblAlgn val="ctr"/>
        <c:lblOffset val="100"/>
        <c:noMultiLvlLbl val="0"/>
      </c:catAx>
      <c:valAx>
        <c:axId val="68433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vALORI ESPRESSI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2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7359A-7CD6-582F-F822-912393324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4D920D-19D9-92A5-598B-363AD64B4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D2797-7F7C-A06E-A5AB-863ED2F9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ADA1-0B6B-4A10-92BA-BD1CC897286B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112B0-BE43-07BB-216F-3545758E8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86293-D797-A88A-D09D-9228A5BC9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8995-5369-4AD4-8F29-F104341FB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47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28B50-8310-E433-AACB-7AD69D611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12C55C-1821-A5DD-8047-8C8B12741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CD17E-0D1C-A11C-E7D6-2D588837D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ADA1-0B6B-4A10-92BA-BD1CC897286B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C1A95-C75C-8111-A71F-875ED2330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6CE33-1B2F-F43E-AB67-1B6BE6E94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8995-5369-4AD4-8F29-F104341FB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61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E8A421-B9B0-3AF5-88C0-341CD1943C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9490DA-919C-6A8E-09D7-F8BCC16DB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CF027E-5ACE-72E6-24C1-66BE84E66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ADA1-0B6B-4A10-92BA-BD1CC897286B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F6B0E-C937-8198-AD34-202ED974E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09940-3787-C3CE-CE54-2B131937C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8995-5369-4AD4-8F29-F104341FB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761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E03F0-59E4-F231-1F08-DB4D9BE5A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CD2B3-8B05-0849-44DA-266627BEC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04BF8-DB6F-171D-38E1-7AC64860A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ADA1-0B6B-4A10-92BA-BD1CC897286B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A6D02-22F4-9604-B2CA-B8A1EE14E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D351D-509A-F883-7529-9DD5CFAAF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8995-5369-4AD4-8F29-F104341FB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43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CE870-1B06-5B90-9F09-507DAA9DC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55807-1A45-E4B8-91C3-8B3F192A8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729D9-500F-B051-DEE0-AA7D724C6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ADA1-0B6B-4A10-92BA-BD1CC897286B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A9CC1-6CD1-1A2D-CD86-55E98A5F0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86CCA-DBFB-B602-B465-609707DA9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8995-5369-4AD4-8F29-F104341FB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537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37B43-39B9-347B-7574-6E397F1E7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89499-F5D9-3884-8457-7553219034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4243B3-9292-402F-96B5-F4AD9BF81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C12011-BD93-A317-6E3D-5BE519F92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ADA1-0B6B-4A10-92BA-BD1CC897286B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BE9DA-BE30-E1E1-A157-A5E331D6B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0620CB-FAB1-F22F-951E-023E84F7C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8995-5369-4AD4-8F29-F104341FB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48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15FC6-6FE5-49B5-4C85-6C1C6D934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1216A-1210-862D-10C0-7025C2B9F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188F13-7C31-861B-403A-FB51101AC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2F1EC9-366B-9505-B8EB-ED08D1F93D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DED809-6680-3649-0D1B-074A8B59EC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1137F4-F0F3-FC57-3082-12A49E32A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ADA1-0B6B-4A10-92BA-BD1CC897286B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493760-C5B5-891D-7763-869986582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50D007-6389-D49D-128A-639EED35D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8995-5369-4AD4-8F29-F104341FB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71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50BEA-18D1-DA59-0F78-FEFCDE897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29CD65-A89B-7093-8EFC-049D64A3C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ADA1-0B6B-4A10-92BA-BD1CC897286B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08AAEE-4C24-E578-2784-12356D34E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378D7F-3807-D6CF-D758-8604EA2B2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8995-5369-4AD4-8F29-F104341FB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3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D9AC5B-C070-4308-E400-BC942C208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ADA1-0B6B-4A10-92BA-BD1CC897286B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0849BB-8839-EE6A-4470-1667631BC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0A64E8-0F13-9A0D-30F6-02FE788F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8995-5369-4AD4-8F29-F104341FB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95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ECCDC-40F4-5303-28C4-11E72ADAE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91D25-5A21-CA84-F711-2484A16E1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D6A2FA-3CC0-8D9C-9F7F-5142ACCFE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AB885-2954-5958-E6EB-7D1EF9EBD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ADA1-0B6B-4A10-92BA-BD1CC897286B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DCDDFB-9A04-9EBA-0777-781C0621F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BEDB7F-B5B0-766A-B6D4-7D115377E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8995-5369-4AD4-8F29-F104341FB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562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7B134-AE59-5452-750C-DF2D47F63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EA6502-AC76-1B35-AB77-9F460EAF6B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D187B3-A0E3-FD02-B923-223B57F3F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B85208-8561-F378-6461-A2A38E1EC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BADA1-0B6B-4A10-92BA-BD1CC897286B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49A86F-7753-8642-C632-9D66E5604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6FBCE-2CCD-9FE5-191D-248FB876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8995-5369-4AD4-8F29-F104341FBE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24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57CF8A-0320-87A6-60C7-C3B9D390E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D49903-B065-2AC8-A865-F96D7D74E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E110F-8B2B-BF25-3580-D30004E06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BADA1-0B6B-4A10-92BA-BD1CC897286B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8ADF4-6425-93BC-940C-F0FEE8633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F5F77-DF9F-8CF4-FC13-5E60562BC9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A8995-5369-4AD4-8F29-F104341FBE2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2CF554-4537-A2EF-78CE-873F1D80C0F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0728325" y="0"/>
            <a:ext cx="1503363" cy="2133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L2: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9363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21B37-A9E7-53F3-3313-429B0FB0C5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PROVE STRUTTURATE SCUOLA PRIMARIA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C10922-2BBA-9BE4-2C0A-DB287E7869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Anno scolastico 2022/2023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44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6">
            <a:extLst>
              <a:ext uri="{FF2B5EF4-FFF2-40B4-BE49-F238E27FC236}">
                <a16:creationId xmlns:a16="http://schemas.microsoft.com/office/drawing/2014/main" id="{166314E0-BC9C-4C48-213F-073EC963EEFB}"/>
              </a:ext>
            </a:extLst>
          </p:cNvPr>
          <p:cNvGraphicFramePr>
            <a:graphicFrameLocks/>
          </p:cNvGraphicFramePr>
          <p:nvPr/>
        </p:nvGraphicFramePr>
        <p:xfrm>
          <a:off x="2742247" y="1579720"/>
          <a:ext cx="6707505" cy="3698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8760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5611A147-DDD8-4C8E-B6D6-366170D43D5D}"/>
              </a:ext>
            </a:extLst>
          </p:cNvPr>
          <p:cNvGraphicFramePr>
            <a:graphicFrameLocks/>
          </p:cNvGraphicFramePr>
          <p:nvPr/>
        </p:nvGraphicFramePr>
        <p:xfrm>
          <a:off x="2716530" y="1575910"/>
          <a:ext cx="6758940" cy="3706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9772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A3C08A78-112A-4CA6-9BBC-F4858B98F47E}"/>
              </a:ext>
            </a:extLst>
          </p:cNvPr>
          <p:cNvGraphicFramePr>
            <a:graphicFrameLocks/>
          </p:cNvGraphicFramePr>
          <p:nvPr/>
        </p:nvGraphicFramePr>
        <p:xfrm>
          <a:off x="2735580" y="1575910"/>
          <a:ext cx="6720840" cy="3706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2019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C9AE3D00-E4C9-4953-9E29-25EB06DDA478}"/>
              </a:ext>
            </a:extLst>
          </p:cNvPr>
          <p:cNvGraphicFramePr>
            <a:graphicFrameLocks/>
          </p:cNvGraphicFramePr>
          <p:nvPr/>
        </p:nvGraphicFramePr>
        <p:xfrm>
          <a:off x="2722245" y="1574958"/>
          <a:ext cx="6747510" cy="3708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387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8E3B0D9-BB34-7544-38EA-9768A5678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334" y="1323975"/>
            <a:ext cx="10094804" cy="42291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B09B3A1-E1B6-1379-6D10-B3B7AED10141}"/>
              </a:ext>
            </a:extLst>
          </p:cNvPr>
          <p:cNvSpPr txBox="1"/>
          <p:nvPr/>
        </p:nvSpPr>
        <p:spPr>
          <a:xfrm>
            <a:off x="1762125" y="123825"/>
            <a:ext cx="8562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TABELLA COMPLESSIVA PROVE INGLESE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06014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4">
            <a:extLst>
              <a:ext uri="{FF2B5EF4-FFF2-40B4-BE49-F238E27FC236}">
                <a16:creationId xmlns:a16="http://schemas.microsoft.com/office/drawing/2014/main" id="{F444B00B-700E-4741-8A86-B8E6A3B3BEC9}"/>
              </a:ext>
            </a:extLst>
          </p:cNvPr>
          <p:cNvGraphicFramePr>
            <a:graphicFrameLocks/>
          </p:cNvGraphicFramePr>
          <p:nvPr/>
        </p:nvGraphicFramePr>
        <p:xfrm>
          <a:off x="2745105" y="1574958"/>
          <a:ext cx="6701790" cy="3708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3031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2">
            <a:extLst>
              <a:ext uri="{FF2B5EF4-FFF2-40B4-BE49-F238E27FC236}">
                <a16:creationId xmlns:a16="http://schemas.microsoft.com/office/drawing/2014/main" id="{E394B4BF-E623-4046-9CF9-DCA39CEE7021}"/>
              </a:ext>
            </a:extLst>
          </p:cNvPr>
          <p:cNvGraphicFramePr>
            <a:graphicFrameLocks/>
          </p:cNvGraphicFramePr>
          <p:nvPr/>
        </p:nvGraphicFramePr>
        <p:xfrm>
          <a:off x="2626042" y="1574958"/>
          <a:ext cx="6939915" cy="3708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3491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31D5AB5B-99F3-42BC-BBE6-5963C8279C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8871021"/>
              </p:ext>
            </p:extLst>
          </p:nvPr>
        </p:nvGraphicFramePr>
        <p:xfrm>
          <a:off x="2647950" y="1574005"/>
          <a:ext cx="6896100" cy="3709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4054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4096AD-7989-B6C0-AB8C-46383B142003}"/>
              </a:ext>
            </a:extLst>
          </p:cNvPr>
          <p:cNvSpPr txBox="1"/>
          <p:nvPr/>
        </p:nvSpPr>
        <p:spPr>
          <a:xfrm>
            <a:off x="1762125" y="123825"/>
            <a:ext cx="8562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TABELLA COMPLESSIVA PROVE ITALIANO</a:t>
            </a:r>
            <a:endParaRPr lang="en-GB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9C146A-884B-A426-A89B-3CD2173D61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081" y="619125"/>
            <a:ext cx="8714339" cy="572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73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E434B39F-0ECA-4802-A6B4-F3EB10A796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7138971"/>
              </p:ext>
            </p:extLst>
          </p:nvPr>
        </p:nvGraphicFramePr>
        <p:xfrm>
          <a:off x="2744561" y="1549512"/>
          <a:ext cx="6702878" cy="3758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9946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1">
            <a:extLst>
              <a:ext uri="{FF2B5EF4-FFF2-40B4-BE49-F238E27FC236}">
                <a16:creationId xmlns:a16="http://schemas.microsoft.com/office/drawing/2014/main" id="{4F0748D2-868F-4356-BEAF-55F3FBD246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077912"/>
              </p:ext>
            </p:extLst>
          </p:nvPr>
        </p:nvGraphicFramePr>
        <p:xfrm>
          <a:off x="643467" y="643466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9107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B222D27B-3A28-4A6E-84FC-A04EAE001629}"/>
              </a:ext>
            </a:extLst>
          </p:cNvPr>
          <p:cNvGraphicFramePr>
            <a:graphicFrameLocks/>
          </p:cNvGraphicFramePr>
          <p:nvPr/>
        </p:nvGraphicFramePr>
        <p:xfrm>
          <a:off x="2719387" y="1575910"/>
          <a:ext cx="6753225" cy="3706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1167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CFC1952A-3AC3-43DA-83F8-E6B9996CA27B}"/>
              </a:ext>
            </a:extLst>
          </p:cNvPr>
          <p:cNvGraphicFramePr>
            <a:graphicFrameLocks/>
          </p:cNvGraphicFramePr>
          <p:nvPr/>
        </p:nvGraphicFramePr>
        <p:xfrm>
          <a:off x="2752725" y="1574005"/>
          <a:ext cx="6686550" cy="3709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8615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75536E09-353A-4C21-8C3F-334BF234F146}"/>
              </a:ext>
            </a:extLst>
          </p:cNvPr>
          <p:cNvGraphicFramePr>
            <a:graphicFrameLocks/>
          </p:cNvGraphicFramePr>
          <p:nvPr/>
        </p:nvGraphicFramePr>
        <p:xfrm>
          <a:off x="2756535" y="1579720"/>
          <a:ext cx="6678930" cy="3698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7006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5BB864-FE44-C913-1AAB-EA99A40451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2825" y="1063255"/>
            <a:ext cx="6096000" cy="567069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1A08F5B-AF2E-3117-7A6D-D0D32A51E32B}"/>
              </a:ext>
            </a:extLst>
          </p:cNvPr>
          <p:cNvSpPr txBox="1"/>
          <p:nvPr/>
        </p:nvSpPr>
        <p:spPr>
          <a:xfrm>
            <a:off x="1762125" y="123825"/>
            <a:ext cx="8562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TABELLA COMPLESSIVA PROVE MATEMATICA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91909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3">
            <a:extLst>
              <a:ext uri="{FF2B5EF4-FFF2-40B4-BE49-F238E27FC236}">
                <a16:creationId xmlns:a16="http://schemas.microsoft.com/office/drawing/2014/main" id="{AD8482BB-B620-4F3D-9B06-867EA67C97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1239594"/>
              </p:ext>
            </p:extLst>
          </p:nvPr>
        </p:nvGraphicFramePr>
        <p:xfrm>
          <a:off x="2735580" y="1574958"/>
          <a:ext cx="6720840" cy="3708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1191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Widescreen</PresentationFormat>
  <Paragraphs>31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PROVE STRUTTURATE SCUOLA PRIMARIA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TDK Electronics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PROVE STRUTTURATE PRIMARIA</dc:title>
  <dc:creator>Giuseppe Vono</dc:creator>
  <cp:lastModifiedBy>Giuseppe Vono</cp:lastModifiedBy>
  <cp:revision>1</cp:revision>
  <dcterms:created xsi:type="dcterms:W3CDTF">2023-06-17T19:36:46Z</dcterms:created>
  <dcterms:modified xsi:type="dcterms:W3CDTF">2023-06-18T14:22:46Z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a92b90d-8b2c-464d-94f0-5bcfb983aed4_Enabled">
    <vt:lpwstr>true</vt:lpwstr>
  </property>
  <property fmtid="{D5CDD505-2E9C-101B-9397-08002B2CF9AE}" pid="3" name="MSIP_Label_ca92b90d-8b2c-464d-94f0-5bcfb983aed4_SetDate">
    <vt:lpwstr>2023-06-17T20:00:54Z</vt:lpwstr>
  </property>
  <property fmtid="{D5CDD505-2E9C-101B-9397-08002B2CF9AE}" pid="4" name="MSIP_Label_ca92b90d-8b2c-464d-94f0-5bcfb983aed4_Method">
    <vt:lpwstr>Standard</vt:lpwstr>
  </property>
  <property fmtid="{D5CDD505-2E9C-101B-9397-08002B2CF9AE}" pid="5" name="MSIP_Label_ca92b90d-8b2c-464d-94f0-5bcfb983aed4_Name">
    <vt:lpwstr>L2 (Non-encrypted)</vt:lpwstr>
  </property>
  <property fmtid="{D5CDD505-2E9C-101B-9397-08002B2CF9AE}" pid="6" name="MSIP_Label_ca92b90d-8b2c-464d-94f0-5bcfb983aed4_SiteId">
    <vt:lpwstr>7e452255-946f-4f17-800a-a0fb6835dc6c</vt:lpwstr>
  </property>
  <property fmtid="{D5CDD505-2E9C-101B-9397-08002B2CF9AE}" pid="7" name="MSIP_Label_ca92b90d-8b2c-464d-94f0-5bcfb983aed4_ActionId">
    <vt:lpwstr>04b40fc1-3669-4eb5-80cb-1eb0d6af9c68</vt:lpwstr>
  </property>
  <property fmtid="{D5CDD505-2E9C-101B-9397-08002B2CF9AE}" pid="8" name="MSIP_Label_ca92b90d-8b2c-464d-94f0-5bcfb983aed4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L2: Internal use only</vt:lpwstr>
  </property>
</Properties>
</file>