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567CAD-3B76-4A86-809D-A9141C405718}" v="8" dt="2023-06-18T13:51:32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Vono" userId="624e8027-53ec-4d7f-9c5c-bd8910b86c61" providerId="ADAL" clId="{3B567CAD-3B76-4A86-809D-A9141C405718}"/>
    <pc:docChg chg="custSel addSld delSld modSld">
      <pc:chgData name="Giuseppe Vono" userId="624e8027-53ec-4d7f-9c5c-bd8910b86c61" providerId="ADAL" clId="{3B567CAD-3B76-4A86-809D-A9141C405718}" dt="2023-06-18T13:51:36.655" v="44" actId="1076"/>
      <pc:docMkLst>
        <pc:docMk/>
      </pc:docMkLst>
      <pc:sldChg chg="del">
        <pc:chgData name="Giuseppe Vono" userId="624e8027-53ec-4d7f-9c5c-bd8910b86c61" providerId="ADAL" clId="{3B567CAD-3B76-4A86-809D-A9141C405718}" dt="2023-06-18T09:05:43.251" v="31" actId="2696"/>
        <pc:sldMkLst>
          <pc:docMk/>
          <pc:sldMk cId="2462097931" sldId="258"/>
        </pc:sldMkLst>
      </pc:sldChg>
      <pc:sldChg chg="addSp delSp modSp new mod">
        <pc:chgData name="Giuseppe Vono" userId="624e8027-53ec-4d7f-9c5c-bd8910b86c61" providerId="ADAL" clId="{3B567CAD-3B76-4A86-809D-A9141C405718}" dt="2023-06-18T13:51:36.655" v="44" actId="1076"/>
        <pc:sldMkLst>
          <pc:docMk/>
          <pc:sldMk cId="2431289408" sldId="259"/>
        </pc:sldMkLst>
        <pc:spChg chg="del">
          <ac:chgData name="Giuseppe Vono" userId="624e8027-53ec-4d7f-9c5c-bd8910b86c61" providerId="ADAL" clId="{3B567CAD-3B76-4A86-809D-A9141C405718}" dt="2023-06-18T08:39:28.859" v="1" actId="21"/>
          <ac:spMkLst>
            <pc:docMk/>
            <pc:sldMk cId="2431289408" sldId="259"/>
            <ac:spMk id="2" creationId="{EA039BBB-8BC8-5B2F-6D59-B4E8F6BD1416}"/>
          </ac:spMkLst>
        </pc:spChg>
        <pc:spChg chg="del mod">
          <ac:chgData name="Giuseppe Vono" userId="624e8027-53ec-4d7f-9c5c-bd8910b86c61" providerId="ADAL" clId="{3B567CAD-3B76-4A86-809D-A9141C405718}" dt="2023-06-18T08:40:07.851" v="5"/>
          <ac:spMkLst>
            <pc:docMk/>
            <pc:sldMk cId="2431289408" sldId="259"/>
            <ac:spMk id="3" creationId="{EF7C75AA-5EEB-511A-A268-DA9276BCC618}"/>
          </ac:spMkLst>
        </pc:spChg>
        <pc:spChg chg="del mod">
          <ac:chgData name="Giuseppe Vono" userId="624e8027-53ec-4d7f-9c5c-bd8910b86c61" providerId="ADAL" clId="{3B567CAD-3B76-4A86-809D-A9141C405718}" dt="2023-06-18T08:40:26.140" v="7"/>
          <ac:spMkLst>
            <pc:docMk/>
            <pc:sldMk cId="2431289408" sldId="259"/>
            <ac:spMk id="4" creationId="{C909E2AF-A4DB-F28C-DAEA-A8542451CE8F}"/>
          </ac:spMkLst>
        </pc:spChg>
        <pc:graphicFrameChg chg="add mod">
          <ac:chgData name="Giuseppe Vono" userId="624e8027-53ec-4d7f-9c5c-bd8910b86c61" providerId="ADAL" clId="{3B567CAD-3B76-4A86-809D-A9141C405718}" dt="2023-06-18T08:40:07.851" v="5"/>
          <ac:graphicFrameMkLst>
            <pc:docMk/>
            <pc:sldMk cId="2431289408" sldId="259"/>
            <ac:graphicFrameMk id="5" creationId="{E5C52DA6-4727-497E-8061-702823545110}"/>
          </ac:graphicFrameMkLst>
        </pc:graphicFrameChg>
        <pc:graphicFrameChg chg="add mod">
          <ac:chgData name="Giuseppe Vono" userId="624e8027-53ec-4d7f-9c5c-bd8910b86c61" providerId="ADAL" clId="{3B567CAD-3B76-4A86-809D-A9141C405718}" dt="2023-06-18T08:40:26.140" v="7"/>
          <ac:graphicFrameMkLst>
            <pc:docMk/>
            <pc:sldMk cId="2431289408" sldId="259"/>
            <ac:graphicFrameMk id="6" creationId="{34B25642-35BF-497D-B3DF-D69E142015A4}"/>
          </ac:graphicFrameMkLst>
        </pc:graphicFrameChg>
        <pc:graphicFrameChg chg="add del mod">
          <ac:chgData name="Giuseppe Vono" userId="624e8027-53ec-4d7f-9c5c-bd8910b86c61" providerId="ADAL" clId="{3B567CAD-3B76-4A86-809D-A9141C405718}" dt="2023-06-18T08:41:32.825" v="11"/>
          <ac:graphicFrameMkLst>
            <pc:docMk/>
            <pc:sldMk cId="2431289408" sldId="259"/>
            <ac:graphicFrameMk id="8" creationId="{616D865C-E60C-94B0-BE1F-5216C02DE8E4}"/>
          </ac:graphicFrameMkLst>
        </pc:graphicFrameChg>
        <pc:picChg chg="add del mod">
          <ac:chgData name="Giuseppe Vono" userId="624e8027-53ec-4d7f-9c5c-bd8910b86c61" providerId="ADAL" clId="{3B567CAD-3B76-4A86-809D-A9141C405718}" dt="2023-06-18T13:51:07.990" v="42" actId="21"/>
          <ac:picMkLst>
            <pc:docMk/>
            <pc:sldMk cId="2431289408" sldId="259"/>
            <ac:picMk id="7" creationId="{C1CB944E-255A-1ED0-BD02-8DC583A547E3}"/>
          </ac:picMkLst>
        </pc:picChg>
        <pc:picChg chg="add del mod">
          <ac:chgData name="Giuseppe Vono" userId="624e8027-53ec-4d7f-9c5c-bd8910b86c61" providerId="ADAL" clId="{3B567CAD-3B76-4A86-809D-A9141C405718}" dt="2023-06-18T08:42:56.660" v="21" actId="21"/>
          <ac:picMkLst>
            <pc:docMk/>
            <pc:sldMk cId="2431289408" sldId="259"/>
            <ac:picMk id="9" creationId="{2A63D1F6-BE87-52E8-AE5B-CF335D1F707C}"/>
          </ac:picMkLst>
        </pc:picChg>
        <pc:picChg chg="add mod">
          <ac:chgData name="Giuseppe Vono" userId="624e8027-53ec-4d7f-9c5c-bd8910b86c61" providerId="ADAL" clId="{3B567CAD-3B76-4A86-809D-A9141C405718}" dt="2023-06-18T08:44:14.321" v="30" actId="14100"/>
          <ac:picMkLst>
            <pc:docMk/>
            <pc:sldMk cId="2431289408" sldId="259"/>
            <ac:picMk id="10" creationId="{24D936A3-61AF-439C-4FC6-52F08EE5814A}"/>
          </ac:picMkLst>
        </pc:picChg>
        <pc:picChg chg="add mod">
          <ac:chgData name="Giuseppe Vono" userId="624e8027-53ec-4d7f-9c5c-bd8910b86c61" providerId="ADAL" clId="{3B567CAD-3B76-4A86-809D-A9141C405718}" dt="2023-06-18T13:51:36.655" v="44" actId="1076"/>
          <ac:picMkLst>
            <pc:docMk/>
            <pc:sldMk cId="2431289408" sldId="259"/>
            <ac:picMk id="11" creationId="{E74CA875-114C-6155-B6F9-F08084A1C7F3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PROVE%20FINALI%20INFANZIA%20GIU_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tdkgroupdeu-my.sharepoint.com/personal/giuseppe_vono_tdk_com/Documents/Desktop/GV_personale/Scuola%20Mary%20giu_2023/PROVE%20FINALI%20INFANZIA%20GIU_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INF_LINGUISTICO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LINGUISTICO!$C$11</c:f>
              <c:strCache>
                <c:ptCount val="1"/>
                <c:pt idx="0">
                  <c:v>Storia e sequ.
unica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LINGUISTICO!$B$12:$B$16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LINGUISTICO!$C$12:$C$16</c:f>
              <c:numCache>
                <c:formatCode>0</c:formatCode>
                <c:ptCount val="5"/>
                <c:pt idx="0">
                  <c:v>85</c:v>
                </c:pt>
                <c:pt idx="1">
                  <c:v>92.857142857142861</c:v>
                </c:pt>
                <c:pt idx="2">
                  <c:v>77</c:v>
                </c:pt>
                <c:pt idx="3">
                  <c:v>91.25</c:v>
                </c:pt>
                <c:pt idx="4">
                  <c:v>82.727272727272734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A-4562-8DA6-1B229AD70630}"/>
            </c:ext>
          </c:extLst>
        </c:ser>
        <c:ser>
          <c:idx val="1"/>
          <c:order val="1"/>
          <c:tx>
            <c:strRef>
              <c:f>LINGUISTICO!$D$11</c:f>
              <c:strCache>
                <c:ptCount val="1"/>
                <c:pt idx="0">
                  <c:v>Compr per 
immag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LINGUISTICO!$B$12:$B$16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LINGUISTICO!$D$12:$D$16</c:f>
              <c:numCache>
                <c:formatCode>0</c:formatCode>
                <c:ptCount val="5"/>
                <c:pt idx="0">
                  <c:v>95</c:v>
                </c:pt>
                <c:pt idx="1">
                  <c:v>94.285714285714292</c:v>
                </c:pt>
                <c:pt idx="2">
                  <c:v>92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A-4562-8DA6-1B229AD70630}"/>
            </c:ext>
          </c:extLst>
        </c:ser>
        <c:ser>
          <c:idx val="2"/>
          <c:order val="2"/>
          <c:tx>
            <c:strRef>
              <c:f>LINGUISTICO!$F$11</c:f>
              <c:strCache>
                <c:ptCount val="1"/>
                <c:pt idx="0">
                  <c:v>Coloritura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LINGUISTICO!$B$12:$B$16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LINGUISTICO!$F$12:$F$16</c:f>
              <c:numCache>
                <c:formatCode>0</c:formatCode>
                <c:ptCount val="5"/>
                <c:pt idx="0">
                  <c:v>93.333333333333329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87.272727272727266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2A-4562-8DA6-1B229AD70630}"/>
            </c:ext>
          </c:extLst>
        </c:ser>
        <c:ser>
          <c:idx val="3"/>
          <c:order val="3"/>
          <c:tx>
            <c:strRef>
              <c:f>LINGUISTICO!$G$11</c:f>
              <c:strCache>
                <c:ptCount val="1"/>
                <c:pt idx="0">
                  <c:v>riordino sequ.
 Prima_dopo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LINGUISTICO!$B$12:$B$16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LINGUISTICO!$G$12:$G$16</c:f>
              <c:numCache>
                <c:formatCode>0</c:formatCode>
                <c:ptCount val="5"/>
                <c:pt idx="0">
                  <c:v>60.833333333333336</c:v>
                </c:pt>
                <c:pt idx="1">
                  <c:v>92.857142857142861</c:v>
                </c:pt>
                <c:pt idx="2">
                  <c:v>100</c:v>
                </c:pt>
                <c:pt idx="3">
                  <c:v>100</c:v>
                </c:pt>
                <c:pt idx="4">
                  <c:v>87.5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2A-4562-8DA6-1B229AD70630}"/>
            </c:ext>
          </c:extLst>
        </c:ser>
        <c:ser>
          <c:idx val="4"/>
          <c:order val="4"/>
          <c:tx>
            <c:strRef>
              <c:f>LINGUISTICO!$H$11</c:f>
              <c:strCache>
                <c:ptCount val="1"/>
                <c:pt idx="0">
                  <c:v>Ritaglio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LINGUISTICO!$B$12:$B$16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LINGUISTICO!$H$12:$H$16</c:f>
              <c:numCache>
                <c:formatCode>0</c:formatCode>
                <c:ptCount val="5"/>
                <c:pt idx="0">
                  <c:v>100</c:v>
                </c:pt>
                <c:pt idx="1">
                  <c:v>85.714285714285708</c:v>
                </c:pt>
                <c:pt idx="2">
                  <c:v>88</c:v>
                </c:pt>
                <c:pt idx="3">
                  <c:v>85</c:v>
                </c:pt>
                <c:pt idx="4">
                  <c:v>86.666666666666671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2A-4562-8DA6-1B229AD706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  <c:extLst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t-IT"/>
              <a:t>INF_LOGICO_MATEM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LOG_MATE!$C$11</c:f>
              <c:strCache>
                <c:ptCount val="1"/>
                <c:pt idx="0">
                  <c:v>Ascolto Prod
dettato ideografico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LOG_MATE!$B$12:$B$16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LOG_MATE!$C$12:$C$16</c:f>
              <c:numCache>
                <c:formatCode>0</c:formatCode>
                <c:ptCount val="5"/>
                <c:pt idx="0">
                  <c:v>93.333333333333329</c:v>
                </c:pt>
                <c:pt idx="1">
                  <c:v>85</c:v>
                </c:pt>
                <c:pt idx="2">
                  <c:v>80</c:v>
                </c:pt>
                <c:pt idx="3">
                  <c:v>100</c:v>
                </c:pt>
                <c:pt idx="4">
                  <c:v>85.454545454545453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38-44D8-B2E9-4E34AB1629DE}"/>
            </c:ext>
          </c:extLst>
        </c:ser>
        <c:ser>
          <c:idx val="1"/>
          <c:order val="1"/>
          <c:tx>
            <c:strRef>
              <c:f>LOG_MATE!$D$10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LOG_MATE!$B$12:$B$16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LOG_MATE!$D$12:$D$16</c:f>
              <c:numCache>
                <c:formatCode>0</c:formatCode>
                <c:ptCount val="5"/>
                <c:pt idx="0">
                  <c:v>95</c:v>
                </c:pt>
                <c:pt idx="1">
                  <c:v>97.5</c:v>
                </c:pt>
                <c:pt idx="2">
                  <c:v>96</c:v>
                </c:pt>
                <c:pt idx="3">
                  <c:v>95</c:v>
                </c:pt>
                <c:pt idx="4">
                  <c:v>96.36363636363636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38-44D8-B2E9-4E34AB1629DE}"/>
            </c:ext>
          </c:extLst>
        </c:ser>
        <c:ser>
          <c:idx val="2"/>
          <c:order val="2"/>
          <c:tx>
            <c:strRef>
              <c:f>LOG_MATE!$E$11</c:f>
              <c:strCache>
                <c:ptCount val="1"/>
                <c:pt idx="0">
                  <c:v>Ident e utilizzo dei concetti topologici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LOG_MATE!$B$12:$B$16</c:f>
              <c:strCache>
                <c:ptCount val="5"/>
                <c:pt idx="0">
                  <c:v>CUCCIOLI</c:v>
                </c:pt>
                <c:pt idx="1">
                  <c:v>MARY POPPINS</c:v>
                </c:pt>
                <c:pt idx="2">
                  <c:v>GIRASOLI</c:v>
                </c:pt>
                <c:pt idx="3">
                  <c:v>MIMOSE</c:v>
                </c:pt>
                <c:pt idx="4">
                  <c:v>TULIPANI</c:v>
                </c:pt>
              </c:strCache>
            </c:strRef>
          </c:cat>
          <c:val>
            <c:numRef>
              <c:f>LOG_MATE!$E$12:$E$16</c:f>
              <c:numCache>
                <c:formatCode>0</c:formatCode>
                <c:ptCount val="5"/>
                <c:pt idx="0">
                  <c:v>90</c:v>
                </c:pt>
                <c:pt idx="1">
                  <c:v>92.5</c:v>
                </c:pt>
                <c:pt idx="2">
                  <c:v>88</c:v>
                </c:pt>
                <c:pt idx="3">
                  <c:v>95</c:v>
                </c:pt>
                <c:pt idx="4">
                  <c:v>94.545454545454547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38-44D8-B2E9-4E34AB1629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684322104"/>
        <c:axId val="684330384"/>
        <c:extLst/>
      </c:barChart>
      <c:catAx>
        <c:axId val="68432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30384"/>
        <c:crosses val="autoZero"/>
        <c:auto val="1"/>
        <c:lblAlgn val="ctr"/>
        <c:lblOffset val="100"/>
        <c:noMultiLvlLbl val="0"/>
      </c:catAx>
      <c:valAx>
        <c:axId val="68433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/>
                  <a:t>vALORI ESPRESSI IN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32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6D4D3-2ACD-F4D0-7A2F-602BC06D2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CF17D-B908-6A2C-200E-B3D231A37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D2483-A634-4D54-F59D-65F2B66D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25A9E-3051-3607-A68C-78A54AA89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434FD-B8DA-EFDB-4892-80A9FA92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2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4775-83AB-2B46-F139-3533F5572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9DC63-0FBD-8C23-E012-18CADCCCA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2DBDE-7170-1D82-2E50-4D97477F8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249B-F759-FF43-EFF5-734CE17DF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E28BE-ABE5-B8BB-AEB6-FA5290C3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527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507FAA-99F9-AC86-6B57-730BE0C61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73BF3-3A8A-D21E-D6CE-FD92D7C75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A5DF0-DAE9-D32D-7883-A3534D21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92CE8-7DDC-18F7-B593-EC6265E5E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502E2-5A6F-D71A-3A43-A9429828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67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E5FB4-D179-160D-F495-B672CCC3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47AD-B684-CDC0-C5C1-6D85BF427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38101-1D0A-992A-A7F9-AEC094A7D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74143-FE33-B41E-44FA-4B2D0643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022BF-5595-2AC4-A13F-4015E8BA7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24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AFAD-E0B3-6EB3-64CA-D31036A9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83DC1-3C81-E809-FECA-3266D751E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FDEAD-BFB2-D587-AD13-C97DF6E2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F71D-DB4B-FC42-C6AB-5B2D8B4A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DBEE7-30E3-FD22-19C1-1877DDA20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12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09092-2C67-938E-6780-7D8BF192C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1566E-86A4-3DD9-5E72-2092BD482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F804-E0DC-69F2-032C-7903B5AF5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013DA-BEA6-5C7E-E134-11B001FC8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2F5A6-9472-1167-13DE-99C6B75B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7998E-BBCD-FB8A-A0D7-5C91F149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6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265E-A73A-743D-92ED-0EC443627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5563F-5DA9-B957-A4FD-AAD83EDAB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22180-63EF-67E7-4620-F9DE2FD6D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44A94-6E79-4FBE-B2F3-417B21050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1C5B8-9C47-8E4B-72AB-435A1A281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292326-EF86-C92F-7A69-252FCFC62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8A710-BDF7-421A-BEE2-AF8F0C47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0EB94C-276E-E964-727F-0D69C241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8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8996F-F997-E918-9A3C-5FE5E70C7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D6B8FB-A870-5B9C-8700-8A9CC8D3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0B62C-5719-2901-3C14-251F0AF0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79CC4E-062A-9261-DE1C-CD1BDF68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50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96D76-4D97-E4F4-5A62-C390F74F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381A9-5008-5CAE-71DD-0795AAB6C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EDEA7-23D7-D859-6772-1B57471C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04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28558-E98B-139F-90A9-B0850FC5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B5BC2-6146-BF39-349C-67422C0E4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5C52B-9CED-A3EF-6D8A-DB89997CA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3CEE3-8E29-3E05-5DBD-E7962E3B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7A99B-59DF-3602-9C5E-B36B48F02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E1121-B312-9A22-C5F3-2C53575D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35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0A40F-C4C9-B1CF-86A9-91F8D4108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22F94B-3C9C-9911-1F20-7967C28C6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A3C3E-CB4B-28F9-4025-DC6285FA2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7AF53-544C-FD59-7FAC-E05FA713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4AC4A-A3F1-0189-2C6E-CB3663487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AF805-A195-2561-5B3A-596B25AC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12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FE8F1C-AA16-26B8-730A-674FADD19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4B9DD-C0B1-7BD2-FFA9-6AD1A13E1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BD157-E446-BF11-B50C-0E56568CF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A8A2E-35DD-4AB9-8178-8C6583342001}" type="datetimeFigureOut">
              <a:rPr lang="en-GB" smtClean="0"/>
              <a:t>18/06/2023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2FE87-6E29-D2B2-92A4-2D92ABF786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5CD38-09EF-7998-E595-CFC5368B2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BADA8-854F-4FE0-9B78-52B5C7317AB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3F186-FCDD-AAD8-0A1A-DD84721BD5E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0728325" y="0"/>
            <a:ext cx="1503363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L2: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15020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C0729-BE2B-F482-3F0E-C7A460355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PROVE STRUTTURATE SCUOLA D’INFANZIA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365D98-A662-98B5-BD04-0E913B2C9C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Anno scolastico 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6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ico 1">
            <a:extLst>
              <a:ext uri="{FF2B5EF4-FFF2-40B4-BE49-F238E27FC236}">
                <a16:creationId xmlns:a16="http://schemas.microsoft.com/office/drawing/2014/main" id="{E5C52DA6-4727-497E-8061-70282354511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7254292"/>
              </p:ext>
            </p:extLst>
          </p:nvPr>
        </p:nvGraphicFramePr>
        <p:xfrm>
          <a:off x="838200" y="254000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1">
            <a:extLst>
              <a:ext uri="{FF2B5EF4-FFF2-40B4-BE49-F238E27FC236}">
                <a16:creationId xmlns:a16="http://schemas.microsoft.com/office/drawing/2014/main" id="{34B25642-35BF-497D-B3DF-D69E142015A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9425823"/>
              </p:ext>
            </p:extLst>
          </p:nvPr>
        </p:nvGraphicFramePr>
        <p:xfrm>
          <a:off x="6096000" y="254000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24D936A3-61AF-439C-4FC6-52F08EE581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034" y="4809700"/>
            <a:ext cx="5858966" cy="1443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74CA875-114C-6155-B6F9-F08084A1C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9117" y="4775188"/>
            <a:ext cx="5425440" cy="14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8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PROVE STRUTTURATE SCUOLA D’INFANZIA</vt:lpstr>
      <vt:lpstr>PowerPoint Presentation</vt:lpstr>
    </vt:vector>
  </TitlesOfParts>
  <Company>TDK Electronics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 STRUTTURATE SCUOLA D’INFANZIA</dc:title>
  <dc:creator>Giuseppe Vono</dc:creator>
  <cp:lastModifiedBy>Giuseppe Vono</cp:lastModifiedBy>
  <cp:revision>1</cp:revision>
  <dcterms:created xsi:type="dcterms:W3CDTF">2023-06-17T20:18:26Z</dcterms:created>
  <dcterms:modified xsi:type="dcterms:W3CDTF">2023-06-18T13:51:41Z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a92b90d-8b2c-464d-94f0-5bcfb983aed4_Enabled">
    <vt:lpwstr>true</vt:lpwstr>
  </property>
  <property fmtid="{D5CDD505-2E9C-101B-9397-08002B2CF9AE}" pid="3" name="MSIP_Label_ca92b90d-8b2c-464d-94f0-5bcfb983aed4_SetDate">
    <vt:lpwstr>2023-06-17T20:26:52Z</vt:lpwstr>
  </property>
  <property fmtid="{D5CDD505-2E9C-101B-9397-08002B2CF9AE}" pid="4" name="MSIP_Label_ca92b90d-8b2c-464d-94f0-5bcfb983aed4_Method">
    <vt:lpwstr>Standard</vt:lpwstr>
  </property>
  <property fmtid="{D5CDD505-2E9C-101B-9397-08002B2CF9AE}" pid="5" name="MSIP_Label_ca92b90d-8b2c-464d-94f0-5bcfb983aed4_Name">
    <vt:lpwstr>L2 (Non-encrypted)</vt:lpwstr>
  </property>
  <property fmtid="{D5CDD505-2E9C-101B-9397-08002B2CF9AE}" pid="6" name="MSIP_Label_ca92b90d-8b2c-464d-94f0-5bcfb983aed4_SiteId">
    <vt:lpwstr>7e452255-946f-4f17-800a-a0fb6835dc6c</vt:lpwstr>
  </property>
  <property fmtid="{D5CDD505-2E9C-101B-9397-08002B2CF9AE}" pid="7" name="MSIP_Label_ca92b90d-8b2c-464d-94f0-5bcfb983aed4_ActionId">
    <vt:lpwstr>a9382eb3-bdf6-4141-adbd-6cfd8af50c7a</vt:lpwstr>
  </property>
  <property fmtid="{D5CDD505-2E9C-101B-9397-08002B2CF9AE}" pid="8" name="MSIP_Label_ca92b90d-8b2c-464d-94f0-5bcfb983aed4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L2: Internal use only</vt:lpwstr>
  </property>
</Properties>
</file>